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 id="2147483672" r:id="rId5"/>
    <p:sldMasterId id="2147483682" r:id="rId6"/>
  </p:sldMasterIdLst>
  <p:notesMasterIdLst>
    <p:notesMasterId r:id="rId58"/>
  </p:notesMasterIdLst>
  <p:sldIdLst>
    <p:sldId id="418" r:id="rId7"/>
    <p:sldId id="419" r:id="rId8"/>
    <p:sldId id="338" r:id="rId9"/>
    <p:sldId id="415" r:id="rId10"/>
    <p:sldId id="256" r:id="rId11"/>
    <p:sldId id="257" r:id="rId12"/>
    <p:sldId id="412" r:id="rId13"/>
    <p:sldId id="327" r:id="rId14"/>
    <p:sldId id="277" r:id="rId15"/>
    <p:sldId id="328" r:id="rId16"/>
    <p:sldId id="258" r:id="rId17"/>
    <p:sldId id="265" r:id="rId18"/>
    <p:sldId id="307" r:id="rId19"/>
    <p:sldId id="305" r:id="rId20"/>
    <p:sldId id="267" r:id="rId21"/>
    <p:sldId id="330" r:id="rId22"/>
    <p:sldId id="319" r:id="rId23"/>
    <p:sldId id="308" r:id="rId24"/>
    <p:sldId id="421" r:id="rId25"/>
    <p:sldId id="384" r:id="rId26"/>
    <p:sldId id="385" r:id="rId27"/>
    <p:sldId id="386" r:id="rId28"/>
    <p:sldId id="390" r:id="rId29"/>
    <p:sldId id="391" r:id="rId30"/>
    <p:sldId id="392" r:id="rId31"/>
    <p:sldId id="387" r:id="rId32"/>
    <p:sldId id="388" r:id="rId33"/>
    <p:sldId id="389" r:id="rId34"/>
    <p:sldId id="393" r:id="rId35"/>
    <p:sldId id="394" r:id="rId36"/>
    <p:sldId id="395" r:id="rId37"/>
    <p:sldId id="396" r:id="rId38"/>
    <p:sldId id="397" r:id="rId39"/>
    <p:sldId id="398" r:id="rId40"/>
    <p:sldId id="399" r:id="rId41"/>
    <p:sldId id="400" r:id="rId42"/>
    <p:sldId id="401" r:id="rId43"/>
    <p:sldId id="402" r:id="rId44"/>
    <p:sldId id="403" r:id="rId45"/>
    <p:sldId id="404" r:id="rId46"/>
    <p:sldId id="405" r:id="rId47"/>
    <p:sldId id="406" r:id="rId48"/>
    <p:sldId id="407" r:id="rId49"/>
    <p:sldId id="408" r:id="rId50"/>
    <p:sldId id="409" r:id="rId51"/>
    <p:sldId id="410" r:id="rId52"/>
    <p:sldId id="290" r:id="rId53"/>
    <p:sldId id="274" r:id="rId54"/>
    <p:sldId id="262" r:id="rId55"/>
    <p:sldId id="416" r:id="rId56"/>
    <p:sldId id="414" r:id="rId57"/>
  </p:sldIdLst>
  <p:sldSz cx="12192000" cy="6858000"/>
  <p:notesSz cx="6858000" cy="9144000"/>
  <p:embeddedFontLst>
    <p:embeddedFont>
      <p:font typeface="Calibri" panose="020F0502020204030204" pitchFamily="34" charset="0"/>
      <p:regular r:id="rId59"/>
      <p:bold r:id="rId60"/>
      <p:italic r:id="rId61"/>
      <p:boldItalic r:id="rId62"/>
    </p:embeddedFont>
    <p:embeddedFont>
      <p:font typeface="Calibri Light" panose="020F0302020204030204" pitchFamily="34" charset="0"/>
      <p:regular r:id="rId63"/>
      <p:italic r:id="rId64"/>
    </p:embeddedFont>
    <p:embeddedFont>
      <p:font typeface="Merlo Neue Black" pitchFamily="2" charset="77"/>
      <p:bold r:id="rId65"/>
      <p:italic r:id="rId66"/>
      <p:boldItalic r:id="rId67"/>
    </p:embeddedFont>
    <p:embeddedFont>
      <p:font typeface="Merlo Neue Bold" pitchFamily="2" charset="77"/>
      <p:bold r:id="rId68"/>
      <p:italic r:id="rId69"/>
      <p:boldItalic r:id="rId70"/>
    </p:embeddedFont>
    <p:embeddedFont>
      <p:font typeface="MerloNeue-MediumItalic" pitchFamily="2" charset="77"/>
      <p:italic r:id="rId71"/>
    </p:embeddedFont>
    <p:embeddedFont>
      <p:font typeface="MerloNeue-Regular" pitchFamily="2" charset="77"/>
      <p:regular r:id="rId72"/>
      <p:bold r:id="rId73"/>
    </p:embeddedFont>
    <p:embeddedFont>
      <p:font typeface="Poppins" panose="020B0604020202020204" pitchFamily="34" charset="0"/>
      <p:regular r:id="rId74"/>
      <p:bold r:id="rId75"/>
      <p:italic r:id="rId76"/>
      <p:boldItalic r:id="rId77"/>
    </p:embeddedFont>
    <p:embeddedFont>
      <p:font typeface="Poppins Black" panose="020B0604020202020204" pitchFamily="34" charset="0"/>
      <p:bold r:id="rId78"/>
      <p:italic r:id="rId79"/>
      <p:boldItalic r:id="rId80"/>
    </p:embeddedFont>
    <p:embeddedFont>
      <p:font typeface="Segoe UI" panose="020F0502020204030204" pitchFamily="34" charset="0"/>
      <p:regular r:id="rId81"/>
      <p:bold r:id="rId82"/>
      <p:italic r:id="rId83"/>
      <p:boldItalic r:id="rId84"/>
    </p:embeddedFont>
    <p:embeddedFont>
      <p:font typeface="Yu Mincho" panose="02020400000000000000" pitchFamily="18" charset="-128"/>
      <p:regular r:id="rId85"/>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eah Hermanson" initials="LH" lastIdx="10" clrIdx="0">
    <p:extLst>
      <p:ext uri="{19B8F6BF-5375-455C-9EA6-DF929625EA0E}">
        <p15:presenceInfo xmlns:p15="http://schemas.microsoft.com/office/powerpoint/2012/main" userId="Leah Hermanson" providerId="None"/>
      </p:ext>
    </p:extLst>
  </p:cmAuthor>
  <p:cmAuthor id="2" name="Laura Hardy" initials="LH" lastIdx="2" clrIdx="1">
    <p:extLst>
      <p:ext uri="{19B8F6BF-5375-455C-9EA6-DF929625EA0E}">
        <p15:presenceInfo xmlns:p15="http://schemas.microsoft.com/office/powerpoint/2012/main" userId="S::lhardy@aitc-canada.ca::00ee274d-8e3b-440a-91a8-6b9fc0ff0f76" providerId="AD"/>
      </p:ext>
    </p:extLst>
  </p:cmAuthor>
  <p:cmAuthor id="3" name="Morgan MacTavish" initials="MM" lastIdx="1" clrIdx="2">
    <p:extLst>
      <p:ext uri="{19B8F6BF-5375-455C-9EA6-DF929625EA0E}">
        <p15:presenceInfo xmlns:p15="http://schemas.microsoft.com/office/powerpoint/2012/main" userId="Morgan MacTavish" providerId="None"/>
      </p:ext>
    </p:extLst>
  </p:cmAuthor>
  <p:cmAuthor id="4" name="Shayla Hertz" initials="SH" lastIdx="33" clrIdx="3">
    <p:extLst>
      <p:ext uri="{19B8F6BF-5375-455C-9EA6-DF929625EA0E}">
        <p15:presenceInfo xmlns:p15="http://schemas.microsoft.com/office/powerpoint/2012/main" userId="S::shertz@aitc-canada.ca::df5ce8ee-06ca-478f-9fa2-71b6e4c40b28" providerId="AD"/>
      </p:ext>
    </p:extLst>
  </p:cmAuthor>
  <p:cmAuthor id="5" name="Leah Hermanson" initials="LH [2]" lastIdx="11" clrIdx="4">
    <p:extLst>
      <p:ext uri="{19B8F6BF-5375-455C-9EA6-DF929625EA0E}">
        <p15:presenceInfo xmlns:p15="http://schemas.microsoft.com/office/powerpoint/2012/main" userId="S::leah_aitc.sk.ca#ext#@canadaaitc.onmicrosoft.com::a779e0cc-9786-4393-af90-34a8abf575c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A71D"/>
    <a:srgbClr val="00527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1E7DB1B-C0F9-4858-81CE-2FE8D8302759}" v="130" dt="2021-11-15T20:29:03.076"/>
    <p1510:client id="{797EA05A-77F3-4CCD-9B67-E77E5D9D387C}" v="18" dt="2021-11-15T16:48:13.79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26"/>
  </p:normalViewPr>
  <p:slideViewPr>
    <p:cSldViewPr snapToGrid="0">
      <p:cViewPr varScale="1">
        <p:scale>
          <a:sx n="121" d="100"/>
          <a:sy n="121" d="100"/>
        </p:scale>
        <p:origin x="744"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font" Target="fonts/font5.fntdata"/><Relationship Id="rId68" Type="http://schemas.openxmlformats.org/officeDocument/2006/relationships/font" Target="fonts/font10.fntdata"/><Relationship Id="rId84" Type="http://schemas.openxmlformats.org/officeDocument/2006/relationships/font" Target="fonts/font26.fntdata"/><Relationship Id="rId89" Type="http://schemas.openxmlformats.org/officeDocument/2006/relationships/theme" Target="theme/theme1.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notesMaster" Target="notesMasters/notesMaster1.xml"/><Relationship Id="rId74" Type="http://schemas.openxmlformats.org/officeDocument/2006/relationships/font" Target="fonts/font16.fntdata"/><Relationship Id="rId79" Type="http://schemas.openxmlformats.org/officeDocument/2006/relationships/font" Target="fonts/font21.fntdata"/><Relationship Id="rId5" Type="http://schemas.openxmlformats.org/officeDocument/2006/relationships/slideMaster" Target="slideMasters/slideMaster2.xml"/><Relationship Id="rId90" Type="http://schemas.openxmlformats.org/officeDocument/2006/relationships/tableStyles" Target="tableStyles.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font" Target="fonts/font6.fntdata"/><Relationship Id="rId69" Type="http://schemas.openxmlformats.org/officeDocument/2006/relationships/font" Target="fonts/font11.fntdata"/><Relationship Id="rId77" Type="http://schemas.openxmlformats.org/officeDocument/2006/relationships/font" Target="fonts/font19.fntdata"/><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font" Target="fonts/font14.fntdata"/><Relationship Id="rId80" Type="http://schemas.openxmlformats.org/officeDocument/2006/relationships/font" Target="fonts/font22.fntdata"/><Relationship Id="rId85" Type="http://schemas.openxmlformats.org/officeDocument/2006/relationships/font" Target="fonts/font27.fntdata"/><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font" Target="fonts/font1.fntdata"/><Relationship Id="rId67" Type="http://schemas.openxmlformats.org/officeDocument/2006/relationships/font" Target="fonts/font9.fntdata"/><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font" Target="fonts/font4.fntdata"/><Relationship Id="rId70" Type="http://schemas.openxmlformats.org/officeDocument/2006/relationships/font" Target="fonts/font12.fntdata"/><Relationship Id="rId75" Type="http://schemas.openxmlformats.org/officeDocument/2006/relationships/font" Target="fonts/font17.fntdata"/><Relationship Id="rId83" Type="http://schemas.openxmlformats.org/officeDocument/2006/relationships/font" Target="fonts/font25.fntdata"/><Relationship Id="rId88" Type="http://schemas.openxmlformats.org/officeDocument/2006/relationships/viewProps" Target="viewProps.xml"/><Relationship Id="rId9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font" Target="fonts/font2.fntdata"/><Relationship Id="rId65" Type="http://schemas.openxmlformats.org/officeDocument/2006/relationships/font" Target="fonts/font7.fntdata"/><Relationship Id="rId73" Type="http://schemas.openxmlformats.org/officeDocument/2006/relationships/font" Target="fonts/font15.fntdata"/><Relationship Id="rId78" Type="http://schemas.openxmlformats.org/officeDocument/2006/relationships/font" Target="fonts/font20.fntdata"/><Relationship Id="rId81" Type="http://schemas.openxmlformats.org/officeDocument/2006/relationships/font" Target="fonts/font23.fntdata"/><Relationship Id="rId86"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font" Target="fonts/font18.fntdata"/><Relationship Id="rId7" Type="http://schemas.openxmlformats.org/officeDocument/2006/relationships/slide" Target="slides/slide1.xml"/><Relationship Id="rId71" Type="http://schemas.openxmlformats.org/officeDocument/2006/relationships/font" Target="fonts/font13.fntdata"/><Relationship Id="rId2" Type="http://schemas.openxmlformats.org/officeDocument/2006/relationships/customXml" Target="../customXml/item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font" Target="fonts/font8.fntdata"/><Relationship Id="rId87" Type="http://schemas.openxmlformats.org/officeDocument/2006/relationships/presProps" Target="presProps.xml"/><Relationship Id="rId61" Type="http://schemas.openxmlformats.org/officeDocument/2006/relationships/font" Target="fonts/font3.fntdata"/><Relationship Id="rId82" Type="http://schemas.openxmlformats.org/officeDocument/2006/relationships/font" Target="fonts/font24.fntdata"/><Relationship Id="rId19"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5A103D2-BAB8-47C3-8A8E-53B334461807}" type="datetimeFigureOut">
              <a:rPr lang="en-CA" smtClean="0"/>
              <a:t>2022-08-15</a:t>
            </a:fld>
            <a:endParaRPr lang="en-C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B3FE189-52D5-4CB8-8278-729A5BD85C74}" type="slidenum">
              <a:rPr lang="en-CA" smtClean="0"/>
              <a:t>‹#›</a:t>
            </a:fld>
            <a:endParaRPr lang="en-CA"/>
          </a:p>
        </p:txBody>
      </p:sp>
    </p:spTree>
    <p:extLst>
      <p:ext uri="{BB962C8B-B14F-4D97-AF65-F5344CB8AC3E}">
        <p14:creationId xmlns:p14="http://schemas.microsoft.com/office/powerpoint/2010/main" val="3321352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dairyfarmersofcanada.ca/en/dairy-in-canada/dairy-excellence/technology-and-future-canadian-dairy-farming"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s://farmtario.com/news/public-trust-in-agriculture-declines/" TargetMode="External"/><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B3FE189-52D5-4CB8-8278-729A5BD85C74}" type="slidenum">
              <a:rPr lang="en-CA" smtClean="0"/>
              <a:t>1</a:t>
            </a:fld>
            <a:endParaRPr lang="en-CA"/>
          </a:p>
        </p:txBody>
      </p:sp>
    </p:spTree>
    <p:extLst>
      <p:ext uri="{BB962C8B-B14F-4D97-AF65-F5344CB8AC3E}">
        <p14:creationId xmlns:p14="http://schemas.microsoft.com/office/powerpoint/2010/main" val="9864868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B3FE189-52D5-4CB8-8278-729A5BD85C74}" type="slidenum">
              <a:rPr lang="en-CA" smtClean="0"/>
              <a:t>11</a:t>
            </a:fld>
            <a:endParaRPr lang="en-CA"/>
          </a:p>
        </p:txBody>
      </p:sp>
    </p:spTree>
    <p:extLst>
      <p:ext uri="{BB962C8B-B14F-4D97-AF65-F5344CB8AC3E}">
        <p14:creationId xmlns:p14="http://schemas.microsoft.com/office/powerpoint/2010/main" val="108109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a:t>(HIDE SLIDE IF PLAYING SPEED VERSION) </a:t>
            </a:r>
          </a:p>
          <a:p>
            <a:r>
              <a:rPr lang="en-CA" b="0"/>
              <a:t>There are 4 to 5 points possible per case. </a:t>
            </a:r>
          </a:p>
          <a:p>
            <a:r>
              <a:rPr lang="en-CA" b="0"/>
              <a:t>Teams cannot receive multiple points if they have the Interest Area multiple times in their group. However, if the same Interest Area shows up multiple times in the answer for the case, the team must have that same number of players (</a:t>
            </a:r>
            <a:r>
              <a:rPr lang="en-CA" b="0" err="1"/>
              <a:t>ie</a:t>
            </a:r>
            <a:r>
              <a:rPr lang="en-CA" b="0"/>
              <a:t> if the answer includes 2 BUILD Career Cards, the community must have 2 BUILD community members to get full points). </a:t>
            </a:r>
          </a:p>
        </p:txBody>
      </p:sp>
      <p:sp>
        <p:nvSpPr>
          <p:cNvPr id="4" name="Slide Number Placeholder 3"/>
          <p:cNvSpPr>
            <a:spLocks noGrp="1"/>
          </p:cNvSpPr>
          <p:nvPr>
            <p:ph type="sldNum" sz="quarter" idx="5"/>
          </p:nvPr>
        </p:nvSpPr>
        <p:spPr/>
        <p:txBody>
          <a:bodyPr/>
          <a:lstStyle/>
          <a:p>
            <a:fld id="{9B3FE189-52D5-4CB8-8278-729A5BD85C74}" type="slidenum">
              <a:rPr lang="en-CA" smtClean="0"/>
              <a:t>12</a:t>
            </a:fld>
            <a:endParaRPr lang="en-CA"/>
          </a:p>
        </p:txBody>
      </p:sp>
    </p:spTree>
    <p:extLst>
      <p:ext uri="{BB962C8B-B14F-4D97-AF65-F5344CB8AC3E}">
        <p14:creationId xmlns:p14="http://schemas.microsoft.com/office/powerpoint/2010/main" val="26720378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u="none" strike="noStrike" baseline="0">
                <a:latin typeface="MerloNeue-Regular"/>
              </a:rPr>
              <a:t>A pre-approved list of acceptable bonus careers is provided for each case for guidance, but facilitator discretion can be used to award bonus points (even if the career card is not identified in this slide deck but facilitator feels the explanation is deserving of merit).</a:t>
            </a:r>
            <a:endParaRPr lang="en-CA"/>
          </a:p>
        </p:txBody>
      </p:sp>
      <p:sp>
        <p:nvSpPr>
          <p:cNvPr id="4" name="Slide Number Placeholder 3"/>
          <p:cNvSpPr>
            <a:spLocks noGrp="1"/>
          </p:cNvSpPr>
          <p:nvPr>
            <p:ph type="sldNum" sz="quarter" idx="5"/>
          </p:nvPr>
        </p:nvSpPr>
        <p:spPr/>
        <p:txBody>
          <a:bodyPr/>
          <a:lstStyle/>
          <a:p>
            <a:fld id="{9B3FE189-52D5-4CB8-8278-729A5BD85C74}" type="slidenum">
              <a:rPr lang="en-CA" smtClean="0"/>
              <a:t>13</a:t>
            </a:fld>
            <a:endParaRPr lang="en-CA"/>
          </a:p>
        </p:txBody>
      </p:sp>
    </p:spTree>
    <p:extLst>
      <p:ext uri="{BB962C8B-B14F-4D97-AF65-F5344CB8AC3E}">
        <p14:creationId xmlns:p14="http://schemas.microsoft.com/office/powerpoint/2010/main" val="11356674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9B3FE189-52D5-4CB8-8278-729A5BD85C74}" type="slidenum">
              <a:rPr lang="en-CA" smtClean="0"/>
              <a:t>14</a:t>
            </a:fld>
            <a:endParaRPr lang="en-CA"/>
          </a:p>
        </p:txBody>
      </p:sp>
    </p:spTree>
    <p:extLst>
      <p:ext uri="{BB962C8B-B14F-4D97-AF65-F5344CB8AC3E}">
        <p14:creationId xmlns:p14="http://schemas.microsoft.com/office/powerpoint/2010/main" val="36599246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Let’s do an example case together! Not for points – just a practice round.</a:t>
            </a:r>
            <a:endParaRPr lang="en-CA" sz="12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B3FE189-52D5-4CB8-8278-729A5BD85C74}" type="slidenum">
              <a:rPr lang="en-CA" smtClean="0"/>
              <a:t>15</a:t>
            </a:fld>
            <a:endParaRPr lang="en-CA"/>
          </a:p>
        </p:txBody>
      </p:sp>
    </p:spTree>
    <p:extLst>
      <p:ext uri="{BB962C8B-B14F-4D97-AF65-F5344CB8AC3E}">
        <p14:creationId xmlns:p14="http://schemas.microsoft.com/office/powerpoint/2010/main" val="24117737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Agriculture and Food Inspector - </a:t>
            </a:r>
            <a:r>
              <a:rPr lang="en-CA" sz="1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Examine facilities</a:t>
            </a:r>
            <a:endParaRPr lang="en-CA" sz="1800">
              <a:effectLst/>
              <a:latin typeface="Calibri" panose="020F0502020204030204" pitchFamily="34" charset="0"/>
              <a:ea typeface="Calibri" panose="020F0502020204030204" pitchFamily="34" charset="0"/>
              <a:cs typeface="Times New Roman" panose="02020603050405020304" pitchFamily="18" charset="0"/>
            </a:endParaRPr>
          </a:p>
          <a:p>
            <a:endParaRPr lang="en-US"/>
          </a:p>
          <a:p>
            <a:r>
              <a:rPr lang="en-US"/>
              <a:t>Veterinarian - </a:t>
            </a:r>
            <a:r>
              <a:rPr lang="en-US" sz="1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Minimize risks to all animals.  Advise clients on feeding, housing, </a:t>
            </a:r>
            <a:r>
              <a:rPr lang="en-US" sz="1800" err="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behaviour</a:t>
            </a:r>
            <a:r>
              <a:rPr lang="en-US" sz="1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etc.</a:t>
            </a:r>
            <a:endParaRPr lang="en-US"/>
          </a:p>
          <a:p>
            <a:endParaRPr lang="en-US"/>
          </a:p>
          <a:p>
            <a:r>
              <a:rPr lang="en-US"/>
              <a:t>Agriculture Engineer - </a:t>
            </a:r>
            <a:r>
              <a:rPr lang="en-US" sz="1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Help to create environment &amp; equipment for fish</a:t>
            </a:r>
            <a:endParaRPr lang="en-US"/>
          </a:p>
          <a:p>
            <a:endParaRPr lang="en-US"/>
          </a:p>
          <a:p>
            <a:r>
              <a:rPr lang="en-US"/>
              <a:t>Carpenter - </a:t>
            </a:r>
            <a:r>
              <a:rPr lang="en-US" sz="1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Construct structures</a:t>
            </a:r>
            <a:endParaRPr lang="en-US"/>
          </a:p>
          <a:p>
            <a:endParaRPr lang="en-US"/>
          </a:p>
          <a:p>
            <a:r>
              <a:rPr lang="en-US"/>
              <a:t>Aquaculture Technician - </a:t>
            </a:r>
            <a:r>
              <a:rPr lang="en-US" sz="1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Understand marine life requirements</a:t>
            </a:r>
            <a:endParaRPr lang="en-US"/>
          </a:p>
          <a:p>
            <a:endParaRPr lang="en-CA"/>
          </a:p>
        </p:txBody>
      </p:sp>
      <p:sp>
        <p:nvSpPr>
          <p:cNvPr id="4" name="Slide Number Placeholder 3"/>
          <p:cNvSpPr>
            <a:spLocks noGrp="1"/>
          </p:cNvSpPr>
          <p:nvPr>
            <p:ph type="sldNum" sz="quarter" idx="5"/>
          </p:nvPr>
        </p:nvSpPr>
        <p:spPr/>
        <p:txBody>
          <a:bodyPr/>
          <a:lstStyle/>
          <a:p>
            <a:fld id="{9B3FE189-52D5-4CB8-8278-729A5BD85C74}" type="slidenum">
              <a:rPr lang="en-CA" smtClean="0"/>
              <a:t>16</a:t>
            </a:fld>
            <a:endParaRPr lang="en-CA"/>
          </a:p>
        </p:txBody>
      </p:sp>
    </p:spTree>
    <p:extLst>
      <p:ext uri="{BB962C8B-B14F-4D97-AF65-F5344CB8AC3E}">
        <p14:creationId xmlns:p14="http://schemas.microsoft.com/office/powerpoint/2010/main" val="41859841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There are no Interest Area / Holland Code points awarded – just 2 points. </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en-US" sz="1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Agricultural Scientist - Research and develop new practices such as aquaculture and present reports on research findings.</a:t>
            </a:r>
            <a:endParaRPr lang="en-CA"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endParaRPr lang="en-CA" sz="18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B3FE189-52D5-4CB8-8278-729A5BD85C74}" type="slidenum">
              <a:rPr lang="en-CA" smtClean="0"/>
              <a:t>17</a:t>
            </a:fld>
            <a:endParaRPr lang="en-CA"/>
          </a:p>
        </p:txBody>
      </p:sp>
    </p:spTree>
    <p:extLst>
      <p:ext uri="{BB962C8B-B14F-4D97-AF65-F5344CB8AC3E}">
        <p14:creationId xmlns:p14="http://schemas.microsoft.com/office/powerpoint/2010/main" val="32546673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9B3FE189-52D5-4CB8-8278-729A5BD85C74}" type="slidenum">
              <a:rPr lang="en-CA" smtClean="0"/>
              <a:t>18</a:t>
            </a:fld>
            <a:endParaRPr lang="en-CA"/>
          </a:p>
        </p:txBody>
      </p:sp>
    </p:spTree>
    <p:extLst>
      <p:ext uri="{BB962C8B-B14F-4D97-AF65-F5344CB8AC3E}">
        <p14:creationId xmlns:p14="http://schemas.microsoft.com/office/powerpoint/2010/main" val="18788516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a:p>
        </p:txBody>
      </p:sp>
      <p:sp>
        <p:nvSpPr>
          <p:cNvPr id="4" name="Slide Number Placeholder 3"/>
          <p:cNvSpPr>
            <a:spLocks noGrp="1"/>
          </p:cNvSpPr>
          <p:nvPr>
            <p:ph type="sldNum" sz="quarter" idx="10"/>
          </p:nvPr>
        </p:nvSpPr>
        <p:spPr/>
        <p:txBody>
          <a:bodyPr/>
          <a:lstStyle/>
          <a:p>
            <a:fld id="{513D5682-C2B2-41E7-AE05-595D1050B119}" type="slidenum">
              <a:rPr lang="en-US" smtClean="0"/>
              <a:pPr/>
              <a:t>19</a:t>
            </a:fld>
            <a:endParaRPr lang="en-US"/>
          </a:p>
        </p:txBody>
      </p:sp>
    </p:spTree>
    <p:extLst>
      <p:ext uri="{BB962C8B-B14F-4D97-AF65-F5344CB8AC3E}">
        <p14:creationId xmlns:p14="http://schemas.microsoft.com/office/powerpoint/2010/main" val="37176879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sz="1800" b="1">
                <a:solidFill>
                  <a:srgbClr val="FF0000"/>
                </a:solidFill>
                <a:effectLst/>
                <a:latin typeface="Calibri"/>
                <a:ea typeface="Times New Roman" panose="02020603050405020304" pitchFamily="18" charset="0"/>
                <a:cs typeface="Calibri"/>
              </a:rPr>
              <a:t>Yield</a:t>
            </a:r>
            <a:r>
              <a:rPr lang="en-US" sz="1800" b="1">
                <a:solidFill>
                  <a:srgbClr val="202124"/>
                </a:solidFill>
                <a:effectLst/>
                <a:latin typeface="Calibri"/>
                <a:ea typeface="Times New Roman" panose="02020603050405020304" pitchFamily="18" charset="0"/>
                <a:cs typeface="Calibri"/>
              </a:rPr>
              <a:t>-</a:t>
            </a:r>
            <a:r>
              <a:rPr lang="en-US" sz="1800">
                <a:solidFill>
                  <a:srgbClr val="202124"/>
                </a:solidFill>
                <a:effectLst/>
                <a:latin typeface="Calibri"/>
                <a:ea typeface="Times New Roman" panose="02020603050405020304" pitchFamily="18" charset="0"/>
                <a:cs typeface="Calibri"/>
              </a:rPr>
              <a:t> </a:t>
            </a:r>
            <a:r>
              <a:rPr lang="en-US"/>
              <a:t>Measurement of the amount of a crop produced/grown in </a:t>
            </a:r>
            <a:r>
              <a:rPr lang="en-US">
                <a:effectLst/>
              </a:rPr>
              <a:t>a </a:t>
            </a:r>
            <a:r>
              <a:rPr lang="en-US"/>
              <a:t>land area. </a:t>
            </a:r>
            <a:endParaRPr lang="en-CA" sz="1800">
              <a:effectLst/>
              <a:latin typeface="Calibri" panose="020F0502020204030204" pitchFamily="34" charset="0"/>
              <a:ea typeface="Calibri" panose="020F0502020204030204" pitchFamily="34" charset="0"/>
              <a:cs typeface="Times New Roman" panose="02020603050405020304" pitchFamily="18" charset="0"/>
            </a:endParaRPr>
          </a:p>
          <a:p>
            <a:endParaRPr lang="en-US">
              <a:cs typeface="Calibri"/>
            </a:endParaRPr>
          </a:p>
          <a:p>
            <a:r>
              <a:rPr lang="en-US"/>
              <a:t>Precision Agriculture- Uses high-tech innovations – including GPS guidance, drones, sensors, soil sampling and precision machinery – in order to grow crops more efficiently. These techniques help farmers make more informed decisions about their crops based on the unique nature of their fields so that they can do the right thing, in the right place, at the right time. </a:t>
            </a:r>
            <a:endParaRPr lang="en-US">
              <a:cs typeface="Calibri"/>
            </a:endParaRPr>
          </a:p>
          <a:p>
            <a:endParaRPr lang="en-CA">
              <a:cs typeface="Calibri" panose="020F0502020204030204"/>
            </a:endParaRPr>
          </a:p>
        </p:txBody>
      </p:sp>
      <p:sp>
        <p:nvSpPr>
          <p:cNvPr id="4" name="Slide Number Placeholder 3"/>
          <p:cNvSpPr>
            <a:spLocks noGrp="1"/>
          </p:cNvSpPr>
          <p:nvPr>
            <p:ph type="sldNum" sz="quarter" idx="5"/>
          </p:nvPr>
        </p:nvSpPr>
        <p:spPr/>
        <p:txBody>
          <a:bodyPr/>
          <a:lstStyle/>
          <a:p>
            <a:fld id="{9B3FE189-52D5-4CB8-8278-729A5BD85C74}" type="slidenum">
              <a:rPr lang="en-CA" smtClean="0"/>
              <a:t>20</a:t>
            </a:fld>
            <a:endParaRPr lang="en-CA"/>
          </a:p>
        </p:txBody>
      </p:sp>
    </p:spTree>
    <p:extLst>
      <p:ext uri="{BB962C8B-B14F-4D97-AF65-F5344CB8AC3E}">
        <p14:creationId xmlns:p14="http://schemas.microsoft.com/office/powerpoint/2010/main" val="28438419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Ask students: </a:t>
            </a:r>
            <a:r>
              <a:rPr lang="en-US" b="0" i="1"/>
              <a:t>When you think about your future career, do you think about agriculture?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i="1"/>
              <a:t>Some of you may brush off the idea of a career in agriculture because you think it means a job in farming, or a low paying job, or a job that involves hard manual </a:t>
            </a:r>
            <a:r>
              <a:rPr lang="en-US" b="0" i="1" err="1"/>
              <a:t>labour</a:t>
            </a:r>
            <a:r>
              <a:rPr lang="en-US" b="0" i="1"/>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i="1"/>
              <a:t>But, there are actually a wide variety of careers in agriculture. Jobs in agriculture can fit into many of the types of careers on the previous slide (e.g. science, trades, law, arts).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a:t>OPTIONAL VIDEO (4 mins): </a:t>
            </a:r>
            <a:r>
              <a:rPr lang="en-US" b="0" i="1"/>
              <a:t>Let’s watch this video to get a few ideas!</a:t>
            </a:r>
          </a:p>
        </p:txBody>
      </p:sp>
      <p:sp>
        <p:nvSpPr>
          <p:cNvPr id="4" name="Slide Number Placeholder 3"/>
          <p:cNvSpPr>
            <a:spLocks noGrp="1"/>
          </p:cNvSpPr>
          <p:nvPr>
            <p:ph type="sldNum" sz="quarter" idx="10"/>
          </p:nvPr>
        </p:nvSpPr>
        <p:spPr/>
        <p:txBody>
          <a:bodyPr/>
          <a:lstStyle/>
          <a:p>
            <a:fld id="{513D5682-C2B2-41E7-AE05-595D1050B119}" type="slidenum">
              <a:rPr lang="en-US" smtClean="0"/>
              <a:pPr/>
              <a:t>3</a:t>
            </a:fld>
            <a:endParaRPr lang="en-US"/>
          </a:p>
        </p:txBody>
      </p:sp>
    </p:spTree>
    <p:extLst>
      <p:ext uri="{BB962C8B-B14F-4D97-AF65-F5344CB8AC3E}">
        <p14:creationId xmlns:p14="http://schemas.microsoft.com/office/powerpoint/2010/main" val="4179370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sz="1200">
                <a:effectLst/>
                <a:latin typeface="Calibri" panose="020F0502020204030204" pitchFamily="34" charset="0"/>
                <a:ea typeface="Calibri" panose="020F0502020204030204" pitchFamily="34" charset="0"/>
                <a:cs typeface="Times New Roman" panose="02020603050405020304" pitchFamily="18" charset="0"/>
              </a:rPr>
              <a:t>Environmental Technician - </a:t>
            </a:r>
            <a:r>
              <a:rPr lang="en-US"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Test soil</a:t>
            </a:r>
          </a:p>
          <a:p>
            <a:pPr>
              <a:lnSpc>
                <a:spcPct val="107000"/>
              </a:lnSpc>
              <a:spcAft>
                <a:spcPts val="800"/>
              </a:spcAft>
            </a:pPr>
            <a:endParaRPr lang="en-US" sz="12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200">
                <a:effectLst/>
                <a:latin typeface="Calibri" panose="020F0502020204030204" pitchFamily="34" charset="0"/>
                <a:ea typeface="Calibri" panose="020F0502020204030204" pitchFamily="34" charset="0"/>
                <a:cs typeface="Times New Roman" panose="02020603050405020304" pitchFamily="18" charset="0"/>
              </a:rPr>
              <a:t>Crop Farmer- </a:t>
            </a:r>
            <a:r>
              <a:rPr lang="en-US"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Manage all aspects of growing crops</a:t>
            </a:r>
          </a:p>
          <a:p>
            <a:pPr>
              <a:lnSpc>
                <a:spcPct val="107000"/>
              </a:lnSpc>
              <a:spcAft>
                <a:spcPts val="800"/>
              </a:spcAft>
            </a:pPr>
            <a:endParaRPr lang="en-US" sz="12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Software Developer - Write code and modify and integrate programs for software needs</a:t>
            </a:r>
          </a:p>
          <a:p>
            <a:pPr>
              <a:lnSpc>
                <a:spcPct val="107000"/>
              </a:lnSpc>
              <a:spcAft>
                <a:spcPts val="800"/>
              </a:spcAft>
            </a:pPr>
            <a:endParaRPr lang="en-US" sz="12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200">
                <a:effectLst/>
                <a:latin typeface="Calibri" panose="020F0502020204030204" pitchFamily="34" charset="0"/>
                <a:ea typeface="Calibri" panose="020F0502020204030204" pitchFamily="34" charset="0"/>
                <a:cs typeface="Times New Roman" panose="02020603050405020304" pitchFamily="18" charset="0"/>
              </a:rPr>
              <a:t>Agronomist - </a:t>
            </a:r>
            <a:r>
              <a:rPr lang="en-US"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Provides assistance and guidance on growing</a:t>
            </a:r>
          </a:p>
          <a:p>
            <a:pPr>
              <a:lnSpc>
                <a:spcPct val="107000"/>
              </a:lnSpc>
              <a:spcAft>
                <a:spcPts val="800"/>
              </a:spcAft>
            </a:pPr>
            <a:endParaRPr lang="en-US"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spcAft>
                <a:spcPts val="800"/>
              </a:spcAft>
            </a:pPr>
            <a:r>
              <a:rPr lang="en-US"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Agriculture Scientist - Conduct research of soil, micro-organisms, crops. Investigate problems. </a:t>
            </a:r>
            <a:endParaRPr lang="en-CA" sz="1200">
              <a:effectLst/>
              <a:latin typeface="Calibri" panose="020F0502020204030204" pitchFamily="34" charset="0"/>
              <a:ea typeface="Calibri" panose="020F0502020204030204" pitchFamily="34" charset="0"/>
              <a:cs typeface="Times New Roman" panose="02020603050405020304" pitchFamily="18" charset="0"/>
            </a:endParaRPr>
          </a:p>
          <a:p>
            <a:endParaRPr lang="en-CA"/>
          </a:p>
        </p:txBody>
      </p:sp>
      <p:sp>
        <p:nvSpPr>
          <p:cNvPr id="4" name="Slide Number Placeholder 3"/>
          <p:cNvSpPr>
            <a:spLocks noGrp="1"/>
          </p:cNvSpPr>
          <p:nvPr>
            <p:ph type="sldNum" sz="quarter" idx="5"/>
          </p:nvPr>
        </p:nvSpPr>
        <p:spPr/>
        <p:txBody>
          <a:bodyPr/>
          <a:lstStyle/>
          <a:p>
            <a:fld id="{9B3FE189-52D5-4CB8-8278-729A5BD85C74}" type="slidenum">
              <a:rPr lang="en-CA" smtClean="0"/>
              <a:t>21</a:t>
            </a:fld>
            <a:endParaRPr lang="en-CA"/>
          </a:p>
        </p:txBody>
      </p:sp>
    </p:spTree>
    <p:extLst>
      <p:ext uri="{BB962C8B-B14F-4D97-AF65-F5344CB8AC3E}">
        <p14:creationId xmlns:p14="http://schemas.microsoft.com/office/powerpoint/2010/main" val="36117821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a:solidFill>
                  <a:srgbClr val="000000"/>
                </a:solidFill>
                <a:effectLst/>
                <a:latin typeface="Calibri" panose="020F0502020204030204" pitchFamily="34" charset="0"/>
              </a:rPr>
              <a:t>Bonus</a:t>
            </a:r>
          </a:p>
          <a:p>
            <a:pPr>
              <a:lnSpc>
                <a:spcPct val="107000"/>
              </a:lnSpc>
              <a:spcAft>
                <a:spcPts val="800"/>
              </a:spcAft>
            </a:pPr>
            <a:r>
              <a:rPr lang="en-US" sz="1200">
                <a:effectLst/>
                <a:latin typeface="Calibri" panose="020F0502020204030204" pitchFamily="34" charset="0"/>
                <a:ea typeface="Calibri" panose="020F0502020204030204" pitchFamily="34" charset="0"/>
                <a:cs typeface="Times New Roman" panose="02020603050405020304" pitchFamily="18" charset="0"/>
              </a:rPr>
              <a:t>Sales Representative - </a:t>
            </a:r>
            <a:r>
              <a:rPr lang="en-US"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Provide information and advice to sell products including machinery</a:t>
            </a:r>
            <a:endParaRPr lang="en-CA" sz="1200">
              <a:effectLst/>
              <a:latin typeface="Calibri" panose="020F0502020204030204" pitchFamily="34" charset="0"/>
              <a:ea typeface="Calibri" panose="020F0502020204030204" pitchFamily="34" charset="0"/>
              <a:cs typeface="Times New Roman" panose="02020603050405020304" pitchFamily="18" charset="0"/>
            </a:endParaRPr>
          </a:p>
          <a:p>
            <a:endParaRPr lang="en-CA"/>
          </a:p>
        </p:txBody>
      </p:sp>
      <p:sp>
        <p:nvSpPr>
          <p:cNvPr id="4" name="Slide Number Placeholder 3"/>
          <p:cNvSpPr>
            <a:spLocks noGrp="1"/>
          </p:cNvSpPr>
          <p:nvPr>
            <p:ph type="sldNum" sz="quarter" idx="5"/>
          </p:nvPr>
        </p:nvSpPr>
        <p:spPr/>
        <p:txBody>
          <a:bodyPr/>
          <a:lstStyle/>
          <a:p>
            <a:fld id="{9B3FE189-52D5-4CB8-8278-729A5BD85C74}" type="slidenum">
              <a:rPr lang="en-CA" smtClean="0"/>
              <a:t>22</a:t>
            </a:fld>
            <a:endParaRPr lang="en-CA"/>
          </a:p>
        </p:txBody>
      </p:sp>
    </p:spTree>
    <p:extLst>
      <p:ext uri="{BB962C8B-B14F-4D97-AF65-F5344CB8AC3E}">
        <p14:creationId xmlns:p14="http://schemas.microsoft.com/office/powerpoint/2010/main" val="2733589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US">
                <a:solidFill>
                  <a:srgbClr val="000000"/>
                </a:solidFill>
                <a:latin typeface="Calibri"/>
                <a:ea typeface="Times New Roman" panose="02020603050405020304" pitchFamily="18" charset="0"/>
                <a:cs typeface="Calibri"/>
              </a:rPr>
              <a:t>Graphic Designer (Create)- </a:t>
            </a:r>
            <a:r>
              <a:rPr lang="en-CA"/>
              <a:t>Create marketing material</a:t>
            </a:r>
            <a:endParaRPr lang="en-US"/>
          </a:p>
          <a:p>
            <a:pPr>
              <a:lnSpc>
                <a:spcPct val="107000"/>
              </a:lnSpc>
              <a:spcAft>
                <a:spcPts val="800"/>
              </a:spcAft>
            </a:pPr>
            <a:endParaRPr lang="en-US">
              <a:solidFill>
                <a:srgbClr val="000000"/>
              </a:solidFill>
              <a:latin typeface="Calibri"/>
              <a:ea typeface="Times New Roman" panose="02020603050405020304" pitchFamily="18" charset="0"/>
              <a:cs typeface="Calibri"/>
            </a:endParaRPr>
          </a:p>
          <a:p>
            <a:pPr>
              <a:lnSpc>
                <a:spcPct val="107000"/>
              </a:lnSpc>
              <a:spcAft>
                <a:spcPts val="800"/>
              </a:spcAft>
            </a:pPr>
            <a:r>
              <a:rPr lang="en-US" sz="1200">
                <a:solidFill>
                  <a:srgbClr val="000000"/>
                </a:solidFill>
                <a:effectLst/>
                <a:latin typeface="Calibri"/>
                <a:ea typeface="Times New Roman" panose="02020603050405020304" pitchFamily="18" charset="0"/>
                <a:cs typeface="Calibri"/>
              </a:rPr>
              <a:t>Food Scientist - They develop new or better ways of packaging and distributing food.</a:t>
            </a:r>
            <a:r>
              <a:rPr lang="en-US">
                <a:solidFill>
                  <a:srgbClr val="000000"/>
                </a:solidFill>
                <a:latin typeface="Calibri"/>
                <a:ea typeface="Times New Roman" panose="02020603050405020304" pitchFamily="18" charset="0"/>
                <a:cs typeface="Calibri"/>
              </a:rPr>
              <a:t> </a:t>
            </a:r>
            <a:endParaRPr lang="en-CA" sz="1200">
              <a:effectLst/>
              <a:latin typeface="Times New Roman"/>
              <a:ea typeface="Calibri" panose="020F0502020204030204" pitchFamily="34" charset="0"/>
              <a:cs typeface="Calibri"/>
            </a:endParaRPr>
          </a:p>
          <a:p>
            <a:endParaRPr lang="en-CA"/>
          </a:p>
          <a:p>
            <a:pPr>
              <a:lnSpc>
                <a:spcPct val="107000"/>
              </a:lnSpc>
              <a:spcAft>
                <a:spcPts val="800"/>
              </a:spcAft>
            </a:pPr>
            <a:r>
              <a:rPr lang="en-US" sz="1200">
                <a:effectLst/>
                <a:latin typeface="Calibri"/>
                <a:ea typeface="Calibri" panose="020F0502020204030204" pitchFamily="34" charset="0"/>
                <a:cs typeface="Calibri"/>
              </a:rPr>
              <a:t>Agriculture Business Advisor</a:t>
            </a:r>
            <a:r>
              <a:rPr lang="en-CA" sz="1200">
                <a:effectLst/>
                <a:latin typeface="Calibri"/>
                <a:ea typeface="Calibri" panose="020F0502020204030204" pitchFamily="34" charset="0"/>
                <a:cs typeface="Calibri"/>
              </a:rPr>
              <a:t> - </a:t>
            </a:r>
            <a:r>
              <a:rPr lang="en-US" sz="1200">
                <a:solidFill>
                  <a:srgbClr val="000000"/>
                </a:solidFill>
                <a:effectLst/>
                <a:latin typeface="Calibri"/>
                <a:ea typeface="Calibri" panose="020F0502020204030204" pitchFamily="34" charset="0"/>
                <a:cs typeface="Calibri"/>
              </a:rPr>
              <a:t>G</a:t>
            </a:r>
            <a:r>
              <a:rPr lang="en-US" sz="1200">
                <a:solidFill>
                  <a:srgbClr val="000000"/>
                </a:solidFill>
                <a:effectLst/>
                <a:latin typeface="Calibri"/>
                <a:ea typeface="Times New Roman" panose="02020603050405020304" pitchFamily="18" charset="0"/>
                <a:cs typeface="Calibri"/>
              </a:rPr>
              <a:t>ive advice to businesses or individuals to help prepare them for the future.</a:t>
            </a:r>
            <a:r>
              <a:rPr lang="en-US">
                <a:solidFill>
                  <a:srgbClr val="000000"/>
                </a:solidFill>
                <a:latin typeface="Calibri"/>
                <a:ea typeface="Times New Roman" panose="02020603050405020304" pitchFamily="18" charset="0"/>
                <a:cs typeface="Calibri"/>
              </a:rPr>
              <a:t>  </a:t>
            </a:r>
            <a:endParaRPr lang="en-CA">
              <a:solidFill>
                <a:srgbClr val="000000"/>
              </a:solidFill>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spcAft>
                <a:spcPts val="800"/>
              </a:spcAft>
            </a:pPr>
            <a:r>
              <a:rPr lang="en-US" sz="1200">
                <a:solidFill>
                  <a:srgbClr val="000000"/>
                </a:solidFill>
                <a:effectLst/>
                <a:latin typeface="Calibri"/>
                <a:ea typeface="Times New Roman" panose="02020603050405020304" pitchFamily="18" charset="0"/>
                <a:cs typeface="Calibri"/>
              </a:rPr>
              <a:t>Connect clients with appropriate persons and resources;</a:t>
            </a:r>
            <a:r>
              <a:rPr lang="en-US">
                <a:solidFill>
                  <a:srgbClr val="000000"/>
                </a:solidFill>
                <a:latin typeface="Calibri"/>
                <a:ea typeface="Times New Roman" panose="02020603050405020304" pitchFamily="18" charset="0"/>
                <a:cs typeface="Calibri"/>
              </a:rPr>
              <a:t> </a:t>
            </a:r>
            <a:r>
              <a:rPr lang="en-US" sz="1200">
                <a:solidFill>
                  <a:srgbClr val="000000"/>
                </a:solidFill>
                <a:effectLst/>
                <a:latin typeface="Calibri"/>
                <a:ea typeface="Times New Roman" panose="02020603050405020304" pitchFamily="18" charset="0"/>
                <a:cs typeface="Calibri"/>
              </a:rPr>
              <a:t> go through data to understand trends and make predictions about the economy.</a:t>
            </a:r>
            <a:r>
              <a:rPr lang="en-US">
                <a:solidFill>
                  <a:srgbClr val="000000"/>
                </a:solidFill>
                <a:latin typeface="Calibri"/>
                <a:ea typeface="Times New Roman" panose="02020603050405020304" pitchFamily="18" charset="0"/>
                <a:cs typeface="Calibri"/>
              </a:rPr>
              <a:t> </a:t>
            </a:r>
            <a:endParaRPr lang="en-US" sz="1200">
              <a:solidFill>
                <a:srgbClr val="000000"/>
              </a:solidFill>
              <a:effectLst/>
              <a:latin typeface="Calibri" panose="020F0502020204030204" pitchFamily="34" charset="0"/>
              <a:ea typeface="Times New Roman" panose="02020603050405020304" pitchFamily="18" charset="0"/>
              <a:cs typeface="Calibri"/>
            </a:endParaRPr>
          </a:p>
          <a:p>
            <a:pPr>
              <a:lnSpc>
                <a:spcPct val="107000"/>
              </a:lnSpc>
              <a:spcAft>
                <a:spcPts val="800"/>
              </a:spcAft>
            </a:pPr>
            <a:endParaRPr lang="en-US"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spcAft>
                <a:spcPts val="800"/>
              </a:spcAft>
            </a:pPr>
            <a:r>
              <a:rPr lang="en-US" sz="1200">
                <a:effectLst/>
                <a:latin typeface="Calibri"/>
                <a:ea typeface="Calibri" panose="020F0502020204030204" pitchFamily="34" charset="0"/>
                <a:cs typeface="Calibri"/>
              </a:rPr>
              <a:t>Social Media Strategist - </a:t>
            </a:r>
            <a:r>
              <a:rPr lang="en-US" sz="1200">
                <a:solidFill>
                  <a:srgbClr val="000000"/>
                </a:solidFill>
                <a:effectLst/>
                <a:latin typeface="Calibri"/>
                <a:ea typeface="Times New Roman" panose="02020603050405020304" pitchFamily="18" charset="0"/>
                <a:cs typeface="Calibri"/>
              </a:rPr>
              <a:t>Develop online strategies and campaigns to make our brand more popular with the public</a:t>
            </a:r>
            <a:endParaRPr lang="en-CA" sz="1200">
              <a:effectLst/>
              <a:latin typeface="Calibri"/>
              <a:ea typeface="Calibri" panose="020F0502020204030204" pitchFamily="34" charset="0"/>
              <a:cs typeface="Calibri"/>
            </a:endParaRPr>
          </a:p>
          <a:p>
            <a:pPr>
              <a:lnSpc>
                <a:spcPct val="107000"/>
              </a:lnSpc>
              <a:spcAft>
                <a:spcPts val="800"/>
              </a:spcAft>
            </a:pPr>
            <a:endParaRPr lang="en-CA"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spcAft>
                <a:spcPts val="800"/>
              </a:spcAft>
            </a:pPr>
            <a:r>
              <a:rPr lang="en-US" sz="1200">
                <a:solidFill>
                  <a:srgbClr val="000000"/>
                </a:solidFill>
                <a:effectLst/>
                <a:latin typeface="Calibri"/>
                <a:ea typeface="Times New Roman" panose="02020603050405020304" pitchFamily="18" charset="0"/>
                <a:cs typeface="Calibri"/>
              </a:rPr>
              <a:t>Dietician - Work in the development and marketing of food and nutrition products.</a:t>
            </a:r>
            <a:endParaRPr lang="en-CA" sz="1200">
              <a:effectLst/>
              <a:latin typeface="Calibri"/>
              <a:ea typeface="Calibri" panose="020F0502020204030204" pitchFamily="34" charset="0"/>
              <a:cs typeface="Calibri"/>
            </a:endParaRPr>
          </a:p>
          <a:p>
            <a:endParaRPr lang="en-CA"/>
          </a:p>
        </p:txBody>
      </p:sp>
      <p:sp>
        <p:nvSpPr>
          <p:cNvPr id="4" name="Slide Number Placeholder 3"/>
          <p:cNvSpPr>
            <a:spLocks noGrp="1"/>
          </p:cNvSpPr>
          <p:nvPr>
            <p:ph type="sldNum" sz="quarter" idx="5"/>
          </p:nvPr>
        </p:nvSpPr>
        <p:spPr/>
        <p:txBody>
          <a:bodyPr/>
          <a:lstStyle/>
          <a:p>
            <a:fld id="{9B3FE189-52D5-4CB8-8278-729A5BD85C74}" type="slidenum">
              <a:rPr lang="en-CA" smtClean="0"/>
              <a:t>24</a:t>
            </a:fld>
            <a:endParaRPr lang="en-CA"/>
          </a:p>
        </p:txBody>
      </p:sp>
    </p:spTree>
    <p:extLst>
      <p:ext uri="{BB962C8B-B14F-4D97-AF65-F5344CB8AC3E}">
        <p14:creationId xmlns:p14="http://schemas.microsoft.com/office/powerpoint/2010/main" val="27142823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9B3FE189-52D5-4CB8-8278-729A5BD85C74}" type="slidenum">
              <a:rPr lang="en-CA" smtClean="0"/>
              <a:t>25</a:t>
            </a:fld>
            <a:endParaRPr lang="en-CA"/>
          </a:p>
        </p:txBody>
      </p:sp>
    </p:spTree>
    <p:extLst>
      <p:ext uri="{BB962C8B-B14F-4D97-AF65-F5344CB8AC3E}">
        <p14:creationId xmlns:p14="http://schemas.microsoft.com/office/powerpoint/2010/main" val="38773272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Agriculture Engineer - They research, design, build, and test machines, components, tools, structures, and equipment.</a:t>
            </a:r>
          </a:p>
          <a:p>
            <a:endParaRPr lang="en-US" sz="1200">
              <a:solidFill>
                <a:srgbClr val="000000"/>
              </a:solidFill>
              <a:effectLst/>
              <a:latin typeface="Calibri" panose="020F0502020204030204" pitchFamily="34" charset="0"/>
              <a:cs typeface="Times New Roman" panose="02020603050405020304" pitchFamily="18" charset="0"/>
            </a:endParaRPr>
          </a:p>
          <a:p>
            <a:pPr>
              <a:lnSpc>
                <a:spcPct val="107000"/>
              </a:lnSpc>
              <a:spcAft>
                <a:spcPts val="800"/>
              </a:spcAft>
            </a:pPr>
            <a:r>
              <a:rPr lang="en-US"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Software Developer - Write code and modify and integrate programs for software needs</a:t>
            </a:r>
          </a:p>
          <a:p>
            <a:pPr>
              <a:lnSpc>
                <a:spcPct val="107000"/>
              </a:lnSpc>
              <a:spcAft>
                <a:spcPts val="800"/>
              </a:spcAft>
            </a:pPr>
            <a:endParaRPr lang="en-CA" sz="12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Heavy Duty Mechanic - Work on machinery and attachments</a:t>
            </a:r>
          </a:p>
          <a:p>
            <a:pPr>
              <a:lnSpc>
                <a:spcPct val="107000"/>
              </a:lnSpc>
              <a:spcAft>
                <a:spcPts val="800"/>
              </a:spcAft>
            </a:pPr>
            <a:endParaRPr lang="en-US" sz="12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200">
                <a:effectLst/>
                <a:latin typeface="Calibri" panose="020F0502020204030204" pitchFamily="34" charset="0"/>
                <a:ea typeface="Calibri" panose="020F0502020204030204" pitchFamily="34" charset="0"/>
                <a:cs typeface="Times New Roman" panose="02020603050405020304" pitchFamily="18" charset="0"/>
              </a:rPr>
              <a:t>Sales Representative - </a:t>
            </a:r>
            <a:r>
              <a:rPr lang="en-US"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Provide information and advice to sell products including machinery</a:t>
            </a:r>
            <a:endParaRPr lang="en-CA" sz="12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B3FE189-52D5-4CB8-8278-729A5BD85C74}" type="slidenum">
              <a:rPr lang="en-CA" smtClean="0"/>
              <a:t>27</a:t>
            </a:fld>
            <a:endParaRPr lang="en-CA"/>
          </a:p>
        </p:txBody>
      </p:sp>
    </p:spTree>
    <p:extLst>
      <p:ext uri="{BB962C8B-B14F-4D97-AF65-F5344CB8AC3E}">
        <p14:creationId xmlns:p14="http://schemas.microsoft.com/office/powerpoint/2010/main" val="23783685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a:solidFill>
                  <a:srgbClr val="000000"/>
                </a:solidFill>
                <a:effectLst/>
                <a:latin typeface="Calibri" panose="020F0502020204030204" pitchFamily="34" charset="0"/>
              </a:rPr>
              <a:t>Bonus</a:t>
            </a:r>
          </a:p>
          <a:p>
            <a:r>
              <a:rPr lang="en-US" sz="1200" b="0" i="0">
                <a:solidFill>
                  <a:srgbClr val="000000"/>
                </a:solidFill>
                <a:effectLst/>
                <a:latin typeface="Calibri" panose="020F0502020204030204" pitchFamily="34" charset="0"/>
              </a:rPr>
              <a:t>Agriculture Business Advisor (Help)- Advise business or individuals to help prepare them for the future </a:t>
            </a:r>
            <a:endParaRPr lang="en-US"/>
          </a:p>
          <a:p>
            <a:endParaRPr lang="en-CA"/>
          </a:p>
        </p:txBody>
      </p:sp>
      <p:sp>
        <p:nvSpPr>
          <p:cNvPr id="4" name="Slide Number Placeholder 3"/>
          <p:cNvSpPr>
            <a:spLocks noGrp="1"/>
          </p:cNvSpPr>
          <p:nvPr>
            <p:ph type="sldNum" sz="quarter" idx="5"/>
          </p:nvPr>
        </p:nvSpPr>
        <p:spPr/>
        <p:txBody>
          <a:bodyPr/>
          <a:lstStyle/>
          <a:p>
            <a:fld id="{9B3FE189-52D5-4CB8-8278-729A5BD85C74}" type="slidenum">
              <a:rPr lang="en-CA" smtClean="0"/>
              <a:t>28</a:t>
            </a:fld>
            <a:endParaRPr lang="en-CA"/>
          </a:p>
        </p:txBody>
      </p:sp>
    </p:spTree>
    <p:extLst>
      <p:ext uri="{BB962C8B-B14F-4D97-AF65-F5344CB8AC3E}">
        <p14:creationId xmlns:p14="http://schemas.microsoft.com/office/powerpoint/2010/main" val="34129472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Educator (Help)- </a:t>
            </a:r>
            <a:r>
              <a:rPr lang="en-US" sz="1200" b="0" i="0">
                <a:solidFill>
                  <a:srgbClr val="000000"/>
                </a:solidFill>
                <a:effectLst/>
                <a:latin typeface="Calibri" panose="020F0502020204030204" pitchFamily="34" charset="0"/>
              </a:rPr>
              <a:t>They plan, prepare, and deliver learning materials to educate students. They prepare lessons and activities based on curriculum.  </a:t>
            </a:r>
          </a:p>
          <a:p>
            <a:endParaRPr lang="en-US" sz="1200" b="0" i="0">
              <a:solidFill>
                <a:srgbClr val="000000"/>
              </a:solidFill>
              <a:effectLst/>
              <a:latin typeface="Calibri" panose="020F0502020204030204" pitchFamily="34" charset="0"/>
            </a:endParaRPr>
          </a:p>
          <a:p>
            <a:r>
              <a:rPr lang="en-US" sz="1200" b="0" i="0">
                <a:solidFill>
                  <a:srgbClr val="000000"/>
                </a:solidFill>
                <a:effectLst/>
                <a:latin typeface="Calibri" panose="020F0502020204030204" pitchFamily="34" charset="0"/>
              </a:rPr>
              <a:t>Carpenter (Build)- Construct, install, maintain and repair buildings and structures  </a:t>
            </a:r>
          </a:p>
          <a:p>
            <a:endParaRPr lang="en-US" sz="1200" b="0" i="0">
              <a:solidFill>
                <a:srgbClr val="000000"/>
              </a:solidFill>
              <a:effectLst/>
              <a:latin typeface="Calibri" panose="020F0502020204030204" pitchFamily="34" charset="0"/>
            </a:endParaRPr>
          </a:p>
          <a:p>
            <a:r>
              <a:rPr lang="en-US" sz="1200" b="0" i="0">
                <a:solidFill>
                  <a:srgbClr val="000000"/>
                </a:solidFill>
                <a:effectLst/>
                <a:latin typeface="Calibri" panose="020F0502020204030204" pitchFamily="34" charset="0"/>
              </a:rPr>
              <a:t>Community Program Organizer (Help)- They gather information, develop plans and start programs in the community to meet specific needs</a:t>
            </a:r>
            <a:r>
              <a:rPr lang="en-US" sz="1200" b="0" i="0">
                <a:solidFill>
                  <a:srgbClr val="000000"/>
                </a:solidFill>
                <a:effectLst/>
                <a:latin typeface="Yu Mincho" panose="02020400000000000000" pitchFamily="18" charset="-128"/>
              </a:rPr>
              <a:t> (</a:t>
            </a:r>
            <a:r>
              <a:rPr lang="en-US" sz="1200" b="0" i="0" err="1">
                <a:solidFill>
                  <a:srgbClr val="000000"/>
                </a:solidFill>
                <a:effectLst/>
                <a:latin typeface="Calibri" panose="020F0502020204030204" pitchFamily="34" charset="0"/>
              </a:rPr>
              <a:t>ie</a:t>
            </a:r>
            <a:r>
              <a:rPr lang="en-US" sz="1200" b="0" i="0">
                <a:solidFill>
                  <a:srgbClr val="000000"/>
                </a:solidFill>
                <a:effectLst/>
                <a:latin typeface="Calibri" panose="020F0502020204030204" pitchFamily="34" charset="0"/>
              </a:rPr>
              <a:t>. Food security and education)  </a:t>
            </a:r>
          </a:p>
          <a:p>
            <a:endParaRPr lang="en-US" sz="1200" b="0" i="0">
              <a:solidFill>
                <a:srgbClr val="000000"/>
              </a:solidFill>
              <a:effectLst/>
              <a:latin typeface="Calibri" panose="020F0502020204030204" pitchFamily="34" charset="0"/>
            </a:endParaRPr>
          </a:p>
          <a:p>
            <a:r>
              <a:rPr lang="en-US" sz="1200" b="0" i="0">
                <a:solidFill>
                  <a:srgbClr val="000000"/>
                </a:solidFill>
                <a:effectLst/>
                <a:latin typeface="Calibri" panose="020F0502020204030204" pitchFamily="34" charset="0"/>
              </a:rPr>
              <a:t>Apiculture Specialist (Think)- Manage colonies of honeybees for the production of honey and pollination services.  </a:t>
            </a:r>
          </a:p>
          <a:p>
            <a:endParaRPr lang="en-US" sz="1200" b="0" i="0">
              <a:solidFill>
                <a:srgbClr val="000000"/>
              </a:solidFill>
              <a:effectLst/>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a:solidFill>
                  <a:srgbClr val="000000"/>
                </a:solidFill>
                <a:effectLst/>
                <a:latin typeface="Calibri" panose="020F0502020204030204" pitchFamily="34" charset="0"/>
              </a:rPr>
              <a:t>Agronomist (Persuade)- Provide assistance and guidance on soil composition and fertility, plant pest prevention, crop rotation and harvest, pollination.</a:t>
            </a:r>
            <a:endParaRPr lang="en-CA" sz="1200"/>
          </a:p>
          <a:p>
            <a:endParaRPr lang="en-US" sz="1200" b="0" i="0">
              <a:solidFill>
                <a:srgbClr val="000000"/>
              </a:solidFill>
              <a:effectLst/>
              <a:latin typeface="Calibri" panose="020F0502020204030204" pitchFamily="34" charset="0"/>
            </a:endParaRPr>
          </a:p>
          <a:p>
            <a:endParaRPr lang="en-US" sz="1200" b="0" i="0">
              <a:solidFill>
                <a:srgbClr val="000000"/>
              </a:solidFill>
              <a:effectLst/>
              <a:latin typeface="Calibri" panose="020F0502020204030204" pitchFamily="34" charset="0"/>
            </a:endParaRPr>
          </a:p>
          <a:p>
            <a:r>
              <a:rPr lang="en-US" sz="1200" b="0" i="0">
                <a:solidFill>
                  <a:srgbClr val="000000"/>
                </a:solidFill>
                <a:effectLst/>
                <a:latin typeface="Calibri" panose="020F0502020204030204" pitchFamily="34" charset="0"/>
              </a:rPr>
              <a:t>Bonus</a:t>
            </a:r>
          </a:p>
          <a:p>
            <a:r>
              <a:rPr lang="en-US" sz="1200" b="0" i="0">
                <a:solidFill>
                  <a:srgbClr val="000000"/>
                </a:solidFill>
                <a:effectLst/>
                <a:latin typeface="Calibri" panose="020F0502020204030204" pitchFamily="34" charset="0"/>
              </a:rPr>
              <a:t>Crop Farmer (Persuade)- Main job is to grow, maintain, harvest, sell and manage crops and plants – could provide advice  </a:t>
            </a:r>
          </a:p>
          <a:p>
            <a:endParaRPr lang="en-CA"/>
          </a:p>
        </p:txBody>
      </p:sp>
      <p:sp>
        <p:nvSpPr>
          <p:cNvPr id="4" name="Slide Number Placeholder 3"/>
          <p:cNvSpPr>
            <a:spLocks noGrp="1"/>
          </p:cNvSpPr>
          <p:nvPr>
            <p:ph type="sldNum" sz="quarter" idx="5"/>
          </p:nvPr>
        </p:nvSpPr>
        <p:spPr/>
        <p:txBody>
          <a:bodyPr/>
          <a:lstStyle/>
          <a:p>
            <a:fld id="{9B3FE189-52D5-4CB8-8278-729A5BD85C74}" type="slidenum">
              <a:rPr lang="en-CA" smtClean="0"/>
              <a:t>30</a:t>
            </a:fld>
            <a:endParaRPr lang="en-CA"/>
          </a:p>
        </p:txBody>
      </p:sp>
    </p:spTree>
    <p:extLst>
      <p:ext uri="{BB962C8B-B14F-4D97-AF65-F5344CB8AC3E}">
        <p14:creationId xmlns:p14="http://schemas.microsoft.com/office/powerpoint/2010/main" val="32657897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a:solidFill>
                  <a:srgbClr val="000000"/>
                </a:solidFill>
                <a:effectLst/>
                <a:latin typeface="Calibri" panose="020F0502020204030204" pitchFamily="34" charset="0"/>
              </a:rPr>
              <a:t>Bonus</a:t>
            </a:r>
          </a:p>
          <a:p>
            <a:r>
              <a:rPr lang="en-US" sz="1200" b="0" i="0">
                <a:solidFill>
                  <a:srgbClr val="000000"/>
                </a:solidFill>
                <a:effectLst/>
                <a:latin typeface="Calibri" panose="020F0502020204030204" pitchFamily="34" charset="0"/>
              </a:rPr>
              <a:t>Crop Farmer (Persuade)- Main job is to grow, maintain, harvest, sell and manage crops and plants – could provide advice  </a:t>
            </a:r>
          </a:p>
          <a:p>
            <a:endParaRPr lang="en-CA"/>
          </a:p>
        </p:txBody>
      </p:sp>
      <p:sp>
        <p:nvSpPr>
          <p:cNvPr id="4" name="Slide Number Placeholder 3"/>
          <p:cNvSpPr>
            <a:spLocks noGrp="1"/>
          </p:cNvSpPr>
          <p:nvPr>
            <p:ph type="sldNum" sz="quarter" idx="5"/>
          </p:nvPr>
        </p:nvSpPr>
        <p:spPr/>
        <p:txBody>
          <a:bodyPr/>
          <a:lstStyle/>
          <a:p>
            <a:fld id="{9B3FE189-52D5-4CB8-8278-729A5BD85C74}" type="slidenum">
              <a:rPr lang="en-CA" smtClean="0"/>
              <a:t>31</a:t>
            </a:fld>
            <a:endParaRPr lang="en-CA"/>
          </a:p>
        </p:txBody>
      </p:sp>
    </p:spTree>
    <p:extLst>
      <p:ext uri="{BB962C8B-B14F-4D97-AF65-F5344CB8AC3E}">
        <p14:creationId xmlns:p14="http://schemas.microsoft.com/office/powerpoint/2010/main" val="34452631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a:solidFill>
                  <a:srgbClr val="4D5156"/>
                </a:solidFill>
                <a:effectLst/>
                <a:latin typeface="arial" panose="020B0604020202020204" pitchFamily="34" charset="0"/>
              </a:rPr>
              <a:t>A </a:t>
            </a:r>
            <a:r>
              <a:rPr lang="en-US" sz="1800" b="1" i="0">
                <a:solidFill>
                  <a:srgbClr val="4D5156"/>
                </a:solidFill>
                <a:effectLst/>
                <a:latin typeface="arial" panose="020B0604020202020204" pitchFamily="34" charset="0"/>
              </a:rPr>
              <a:t>pedometer</a:t>
            </a:r>
            <a:r>
              <a:rPr lang="en-US" sz="1800" b="0" i="0">
                <a:solidFill>
                  <a:srgbClr val="4D5156"/>
                </a:solidFill>
                <a:effectLst/>
                <a:latin typeface="arial" panose="020B0604020202020204" pitchFamily="34" charset="0"/>
              </a:rPr>
              <a:t> is a device, usually portable and electronic, counts each step a person takes by detecting the motion of the person's hands or hips. On cows, i</a:t>
            </a:r>
            <a:r>
              <a:rPr lang="en-US" sz="1800" b="0" i="0">
                <a:solidFill>
                  <a:srgbClr val="202124"/>
                </a:solidFill>
                <a:effectLst/>
                <a:latin typeface="arial" panose="020B0604020202020204" pitchFamily="34" charset="0"/>
              </a:rPr>
              <a:t>t measures the average number of steps/h that the cow has taken since the last milking and transmits the data to a receiver during milking</a:t>
            </a:r>
            <a:endParaRPr lang="en-US" sz="1800" b="0">
              <a:hlinkClick r:id="rId3"/>
            </a:endParaRPr>
          </a:p>
          <a:p>
            <a:endParaRPr lang="en-US" sz="1800">
              <a:hlinkClick r:id="rId3"/>
            </a:endParaRPr>
          </a:p>
          <a:p>
            <a:endParaRPr lang="en-US" sz="1800">
              <a:hlinkClick r:id="rId3"/>
            </a:endParaRPr>
          </a:p>
          <a:p>
            <a:r>
              <a:rPr lang="en-US" sz="1800">
                <a:hlinkClick r:id="rId3"/>
              </a:rPr>
              <a:t>Technology and the future of Canadian dairy farming | Dairy Farmers of Canada</a:t>
            </a:r>
            <a:endParaRPr lang="en-CA" sz="1800"/>
          </a:p>
          <a:p>
            <a:endParaRPr lang="en-CA"/>
          </a:p>
        </p:txBody>
      </p:sp>
      <p:sp>
        <p:nvSpPr>
          <p:cNvPr id="4" name="Slide Number Placeholder 3"/>
          <p:cNvSpPr>
            <a:spLocks noGrp="1"/>
          </p:cNvSpPr>
          <p:nvPr>
            <p:ph type="sldNum" sz="quarter" idx="5"/>
          </p:nvPr>
        </p:nvSpPr>
        <p:spPr/>
        <p:txBody>
          <a:bodyPr/>
          <a:lstStyle/>
          <a:p>
            <a:fld id="{9B3FE189-52D5-4CB8-8278-729A5BD85C74}" type="slidenum">
              <a:rPr lang="en-CA" smtClean="0"/>
              <a:t>32</a:t>
            </a:fld>
            <a:endParaRPr lang="en-CA"/>
          </a:p>
        </p:txBody>
      </p:sp>
    </p:spTree>
    <p:extLst>
      <p:ext uri="{BB962C8B-B14F-4D97-AF65-F5344CB8AC3E}">
        <p14:creationId xmlns:p14="http://schemas.microsoft.com/office/powerpoint/2010/main" val="206892615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Agriculture Engineer (Think)- T</a:t>
            </a:r>
            <a:r>
              <a:rPr lang="en-US" sz="1200" b="0" i="0">
                <a:solidFill>
                  <a:srgbClr val="000000"/>
                </a:solidFill>
                <a:effectLst/>
                <a:latin typeface="Calibri" panose="020F0502020204030204" pitchFamily="34" charset="0"/>
              </a:rPr>
              <a:t>hey research, design, build and test machines, components, tools, structures and equipment.  </a:t>
            </a:r>
          </a:p>
          <a:p>
            <a:endParaRPr lang="en-US" sz="1200" b="0" i="0">
              <a:solidFill>
                <a:srgbClr val="000000"/>
              </a:solidFill>
              <a:effectLst/>
              <a:latin typeface="Calibri" panose="020F0502020204030204" pitchFamily="34" charset="0"/>
            </a:endParaRPr>
          </a:p>
          <a:p>
            <a:r>
              <a:rPr lang="en-US" sz="1200" b="0" i="0">
                <a:solidFill>
                  <a:srgbClr val="000000"/>
                </a:solidFill>
                <a:effectLst/>
                <a:latin typeface="Calibri" panose="020F0502020204030204" pitchFamily="34" charset="0"/>
              </a:rPr>
              <a:t>Software Developer (Organize)- Write code, and modify and integrate programs to meet their clients’ software needs  </a:t>
            </a:r>
          </a:p>
          <a:p>
            <a:endParaRPr lang="en-US" sz="1200" b="0" i="0">
              <a:solidFill>
                <a:srgbClr val="000000"/>
              </a:solidFill>
              <a:effectLst/>
              <a:latin typeface="Calibri" panose="020F0502020204030204" pitchFamily="34" charset="0"/>
            </a:endParaRPr>
          </a:p>
          <a:p>
            <a:r>
              <a:rPr lang="en-US" sz="1200" b="0" i="0">
                <a:solidFill>
                  <a:srgbClr val="000000"/>
                </a:solidFill>
                <a:effectLst/>
                <a:latin typeface="Calibri" panose="020F0502020204030204" pitchFamily="34" charset="0"/>
              </a:rPr>
              <a:t>Veterinarian (Think)- They advise clients on feeding, housing, </a:t>
            </a:r>
            <a:r>
              <a:rPr lang="en-US" sz="1200" b="0" i="0" err="1">
                <a:solidFill>
                  <a:srgbClr val="000000"/>
                </a:solidFill>
                <a:effectLst/>
                <a:latin typeface="Calibri" panose="020F0502020204030204" pitchFamily="34" charset="0"/>
              </a:rPr>
              <a:t>behaviour</a:t>
            </a:r>
            <a:r>
              <a:rPr lang="en-US" sz="1200" b="0" i="0">
                <a:solidFill>
                  <a:srgbClr val="000000"/>
                </a:solidFill>
                <a:effectLst/>
                <a:latin typeface="Calibri" panose="020F0502020204030204" pitchFamily="34" charset="0"/>
              </a:rPr>
              <a:t>, breeding, hygiene and general care of animals  </a:t>
            </a:r>
          </a:p>
          <a:p>
            <a:endParaRPr lang="en-US" sz="1200" b="0" i="0">
              <a:solidFill>
                <a:srgbClr val="000000"/>
              </a:solidFill>
              <a:effectLst/>
              <a:latin typeface="Calibri" panose="020F0502020204030204" pitchFamily="34" charset="0"/>
            </a:endParaRPr>
          </a:p>
          <a:p>
            <a:r>
              <a:rPr lang="en-US" sz="1200" b="0" i="0">
                <a:solidFill>
                  <a:srgbClr val="000000"/>
                </a:solidFill>
                <a:effectLst/>
                <a:latin typeface="Calibri" panose="020F0502020204030204" pitchFamily="34" charset="0"/>
              </a:rPr>
              <a:t>Livestock Farmer (Persuade)- Their main job is to care for their animals and manage the products the animals produce including meat, fiber, milk and eggs.  </a:t>
            </a:r>
          </a:p>
          <a:p>
            <a:endParaRPr lang="en-US" sz="1200" b="0" i="0">
              <a:solidFill>
                <a:srgbClr val="000000"/>
              </a:solidFill>
              <a:effectLst/>
              <a:latin typeface="Calibri" panose="020F0502020204030204" pitchFamily="34" charset="0"/>
            </a:endParaRPr>
          </a:p>
          <a:p>
            <a:r>
              <a:rPr lang="en-US" sz="1200" b="0" i="0">
                <a:solidFill>
                  <a:srgbClr val="000000"/>
                </a:solidFill>
                <a:effectLst/>
                <a:latin typeface="Calibri" panose="020F0502020204030204" pitchFamily="34" charset="0"/>
              </a:rPr>
              <a:t>Bonus</a:t>
            </a:r>
          </a:p>
          <a:p>
            <a:r>
              <a:rPr lang="en-US" sz="1200" b="0" i="0">
                <a:solidFill>
                  <a:srgbClr val="000000"/>
                </a:solidFill>
                <a:effectLst/>
                <a:latin typeface="Calibri" panose="020F0502020204030204" pitchFamily="34" charset="0"/>
              </a:rPr>
              <a:t>Agriculture Scientist (Think)- Research and develop new processes and products for agriculture such as technology </a:t>
            </a:r>
            <a:endParaRPr lang="en-CA"/>
          </a:p>
          <a:p>
            <a:endParaRPr lang="en-CA"/>
          </a:p>
        </p:txBody>
      </p:sp>
      <p:sp>
        <p:nvSpPr>
          <p:cNvPr id="4" name="Slide Number Placeholder 3"/>
          <p:cNvSpPr>
            <a:spLocks noGrp="1"/>
          </p:cNvSpPr>
          <p:nvPr>
            <p:ph type="sldNum" sz="quarter" idx="5"/>
          </p:nvPr>
        </p:nvSpPr>
        <p:spPr/>
        <p:txBody>
          <a:bodyPr/>
          <a:lstStyle/>
          <a:p>
            <a:fld id="{9B3FE189-52D5-4CB8-8278-729A5BD85C74}" type="slidenum">
              <a:rPr lang="en-CA" smtClean="0"/>
              <a:t>33</a:t>
            </a:fld>
            <a:endParaRPr lang="en-CA"/>
          </a:p>
        </p:txBody>
      </p:sp>
    </p:spTree>
    <p:extLst>
      <p:ext uri="{BB962C8B-B14F-4D97-AF65-F5344CB8AC3E}">
        <p14:creationId xmlns:p14="http://schemas.microsoft.com/office/powerpoint/2010/main" val="18760529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highlight>
                  <a:srgbClr val="FFFF00"/>
                </a:highlight>
              </a:rPr>
              <a:t>(If external presenter only) </a:t>
            </a:r>
            <a:r>
              <a:rPr lang="en-US" b="0">
                <a:highlight>
                  <a:srgbClr val="FFFF00"/>
                </a:highlight>
              </a:rPr>
              <a:t>- Introduce</a:t>
            </a:r>
            <a:r>
              <a:rPr lang="en-US" b="0" baseline="0">
                <a:highlight>
                  <a:srgbClr val="FFFF00"/>
                </a:highlight>
              </a:rPr>
              <a:t> yourself and a bit about your agriculture involvement/career journey.</a:t>
            </a:r>
          </a:p>
          <a:p>
            <a:endParaRPr lang="en-CA"/>
          </a:p>
        </p:txBody>
      </p:sp>
      <p:sp>
        <p:nvSpPr>
          <p:cNvPr id="4" name="Slide Number Placeholder 3"/>
          <p:cNvSpPr>
            <a:spLocks noGrp="1"/>
          </p:cNvSpPr>
          <p:nvPr>
            <p:ph type="sldNum" sz="quarter" idx="5"/>
          </p:nvPr>
        </p:nvSpPr>
        <p:spPr/>
        <p:txBody>
          <a:bodyPr/>
          <a:lstStyle/>
          <a:p>
            <a:fld id="{9B3FE189-52D5-4CB8-8278-729A5BD85C74}" type="slidenum">
              <a:rPr lang="en-CA" smtClean="0"/>
              <a:t>4</a:t>
            </a:fld>
            <a:endParaRPr lang="en-CA"/>
          </a:p>
        </p:txBody>
      </p:sp>
    </p:spTree>
    <p:extLst>
      <p:ext uri="{BB962C8B-B14F-4D97-AF65-F5344CB8AC3E}">
        <p14:creationId xmlns:p14="http://schemas.microsoft.com/office/powerpoint/2010/main" val="42788443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a:solidFill>
                  <a:srgbClr val="000000"/>
                </a:solidFill>
                <a:effectLst/>
                <a:latin typeface="Calibri" panose="020F0502020204030204" pitchFamily="34" charset="0"/>
              </a:rPr>
              <a:t>Bonus</a:t>
            </a:r>
          </a:p>
          <a:p>
            <a:r>
              <a:rPr lang="en-US" sz="1200" b="0" i="0">
                <a:solidFill>
                  <a:srgbClr val="000000"/>
                </a:solidFill>
                <a:effectLst/>
                <a:latin typeface="Calibri" panose="020F0502020204030204" pitchFamily="34" charset="0"/>
              </a:rPr>
              <a:t>Agriculture Scientist (Think)- Research and develop new processes and products for agriculture such as technology </a:t>
            </a:r>
            <a:endParaRPr lang="en-CA" sz="1200"/>
          </a:p>
          <a:p>
            <a:endParaRPr lang="en-CA"/>
          </a:p>
        </p:txBody>
      </p:sp>
      <p:sp>
        <p:nvSpPr>
          <p:cNvPr id="4" name="Slide Number Placeholder 3"/>
          <p:cNvSpPr>
            <a:spLocks noGrp="1"/>
          </p:cNvSpPr>
          <p:nvPr>
            <p:ph type="sldNum" sz="quarter" idx="5"/>
          </p:nvPr>
        </p:nvSpPr>
        <p:spPr/>
        <p:txBody>
          <a:bodyPr/>
          <a:lstStyle/>
          <a:p>
            <a:fld id="{9B3FE189-52D5-4CB8-8278-729A5BD85C74}" type="slidenum">
              <a:rPr lang="en-CA" smtClean="0"/>
              <a:t>34</a:t>
            </a:fld>
            <a:endParaRPr lang="en-CA"/>
          </a:p>
        </p:txBody>
      </p:sp>
    </p:spTree>
    <p:extLst>
      <p:ext uri="{BB962C8B-B14F-4D97-AF65-F5344CB8AC3E}">
        <p14:creationId xmlns:p14="http://schemas.microsoft.com/office/powerpoint/2010/main" val="30010076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9B3FE189-52D5-4CB8-8278-729A5BD85C74}" type="slidenum">
              <a:rPr lang="en-CA" smtClean="0"/>
              <a:t>35</a:t>
            </a:fld>
            <a:endParaRPr lang="en-CA"/>
          </a:p>
        </p:txBody>
      </p:sp>
    </p:spTree>
    <p:extLst>
      <p:ext uri="{BB962C8B-B14F-4D97-AF65-F5344CB8AC3E}">
        <p14:creationId xmlns:p14="http://schemas.microsoft.com/office/powerpoint/2010/main" val="4569486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Livestock Farmer (Persuade)- </a:t>
            </a:r>
            <a:r>
              <a:rPr lang="en-US" sz="1200" b="0" i="0">
                <a:solidFill>
                  <a:srgbClr val="000000"/>
                </a:solidFill>
                <a:effectLst/>
                <a:latin typeface="Calibri" panose="020F0502020204030204" pitchFamily="34" charset="0"/>
              </a:rPr>
              <a:t>Manage the overall farm operation including the purchasing and maintenance of machinery, equipment, and buildings. </a:t>
            </a:r>
          </a:p>
          <a:p>
            <a:endParaRPr lang="en-US" sz="1200" b="0" i="0">
              <a:solidFill>
                <a:srgbClr val="000000"/>
              </a:solidFill>
              <a:effectLst/>
              <a:latin typeface="Calibri" panose="020F0502020204030204" pitchFamily="34" charset="0"/>
            </a:endParaRPr>
          </a:p>
          <a:p>
            <a:r>
              <a:rPr lang="en-US" sz="1200" b="0" i="0">
                <a:solidFill>
                  <a:srgbClr val="000000"/>
                </a:solidFill>
                <a:effectLst/>
                <a:latin typeface="Calibri" panose="020F0502020204030204" pitchFamily="34" charset="0"/>
              </a:rPr>
              <a:t>Insurance Adjuster (Organize)- They inspect crops, buildings, machinery, vehicles damaged by storms, accidents, pests, and other events. They determine the amount of loss of damages covered by insurance company and negotiate the settlement of claims (i.e. the amount of money paid out) with the client. </a:t>
            </a:r>
          </a:p>
          <a:p>
            <a:endParaRPr lang="en-US" sz="1200" b="0" i="0">
              <a:solidFill>
                <a:srgbClr val="000000"/>
              </a:solidFill>
              <a:effectLst/>
              <a:latin typeface="Calibri" panose="020F0502020204030204" pitchFamily="34" charset="0"/>
            </a:endParaRPr>
          </a:p>
          <a:p>
            <a:r>
              <a:rPr lang="en-US" sz="1200" b="0" i="0">
                <a:solidFill>
                  <a:srgbClr val="000000"/>
                </a:solidFill>
                <a:effectLst/>
                <a:latin typeface="Calibri" panose="020F0502020204030204" pitchFamily="34" charset="0"/>
              </a:rPr>
              <a:t>Environmental Technician (Think)- They use field and lab tests to sample, monitor and inspect landscapes, soils, drainage, and water supply systems. They assess the quality of air, soil, and water to monitor and manage the environment. </a:t>
            </a:r>
          </a:p>
          <a:p>
            <a:endParaRPr lang="en-US" sz="1200" b="0" i="0">
              <a:solidFill>
                <a:srgbClr val="000000"/>
              </a:solidFill>
              <a:effectLst/>
              <a:latin typeface="Calibri" panose="020F0502020204030204" pitchFamily="34" charset="0"/>
            </a:endParaRPr>
          </a:p>
          <a:p>
            <a:r>
              <a:rPr lang="en-US" sz="1200" b="0" i="0">
                <a:solidFill>
                  <a:srgbClr val="000000"/>
                </a:solidFill>
                <a:effectLst/>
                <a:latin typeface="Calibri" panose="020F0502020204030204" pitchFamily="34" charset="0"/>
              </a:rPr>
              <a:t>Agriculture Engineer (Think)- They oversee construction and production operations. Testing and modifying environmental factors affecting animals, fish, marine life, and crop production is a large component of their job. </a:t>
            </a:r>
          </a:p>
          <a:p>
            <a:endParaRPr lang="en-US" sz="1200" b="0" i="0">
              <a:solidFill>
                <a:srgbClr val="000000"/>
              </a:solidFill>
              <a:effectLst/>
              <a:latin typeface="Calibri" panose="020F0502020204030204" pitchFamily="34" charset="0"/>
            </a:endParaRPr>
          </a:p>
          <a:p>
            <a:r>
              <a:rPr lang="en-US" sz="1200" b="0" i="0">
                <a:solidFill>
                  <a:srgbClr val="000000"/>
                </a:solidFill>
                <a:effectLst/>
                <a:latin typeface="Calibri" panose="020F0502020204030204" pitchFamily="34" charset="0"/>
              </a:rPr>
              <a:t>Carpenter (Build)- Carpenters construct, install, maintain, and repair buildings and structures. </a:t>
            </a:r>
          </a:p>
          <a:p>
            <a:endParaRPr lang="en-US" sz="1200" b="0" i="0">
              <a:solidFill>
                <a:srgbClr val="000000"/>
              </a:solidFill>
              <a:effectLst/>
              <a:latin typeface="Calibri" panose="020F0502020204030204" pitchFamily="34" charset="0"/>
            </a:endParaRPr>
          </a:p>
          <a:p>
            <a:endParaRPr lang="en-US" sz="1200" b="0" i="0">
              <a:solidFill>
                <a:srgbClr val="000000"/>
              </a:solidFill>
              <a:effectLst/>
              <a:latin typeface="Calibri" panose="020F0502020204030204" pitchFamily="34" charset="0"/>
            </a:endParaRPr>
          </a:p>
          <a:p>
            <a:r>
              <a:rPr lang="en-US" sz="1200" b="0" i="0">
                <a:solidFill>
                  <a:srgbClr val="000000"/>
                </a:solidFill>
                <a:effectLst/>
                <a:latin typeface="Calibri" panose="020F0502020204030204" pitchFamily="34" charset="0"/>
              </a:rPr>
              <a:t>Bonus</a:t>
            </a:r>
          </a:p>
          <a:p>
            <a:r>
              <a:rPr lang="en-US" sz="1200" b="0" i="0">
                <a:solidFill>
                  <a:srgbClr val="000000"/>
                </a:solidFill>
                <a:effectLst/>
                <a:latin typeface="Calibri" panose="020F0502020204030204" pitchFamily="34" charset="0"/>
              </a:rPr>
              <a:t>Accountant (Organize)- P</a:t>
            </a:r>
            <a:r>
              <a:rPr lang="en-CA" sz="1200" b="0" i="0" err="1">
                <a:solidFill>
                  <a:srgbClr val="000000"/>
                </a:solidFill>
                <a:effectLst/>
                <a:latin typeface="Calibri" panose="020F0502020204030204" pitchFamily="34" charset="0"/>
              </a:rPr>
              <a:t>repare</a:t>
            </a:r>
            <a:r>
              <a:rPr lang="en-CA" sz="1200" b="0" i="0">
                <a:solidFill>
                  <a:srgbClr val="000000"/>
                </a:solidFill>
                <a:effectLst/>
                <a:latin typeface="Calibri" panose="020F0502020204030204" pitchFamily="34" charset="0"/>
              </a:rPr>
              <a:t> financial information </a:t>
            </a:r>
            <a:endParaRPr lang="en-US" sz="1200" b="0" i="0">
              <a:solidFill>
                <a:srgbClr val="000000"/>
              </a:solidFill>
              <a:effectLst/>
              <a:latin typeface="Calibri" panose="020F0502020204030204" pitchFamily="34" charset="0"/>
            </a:endParaRPr>
          </a:p>
          <a:p>
            <a:endParaRPr lang="en-US" sz="1200" b="0" i="0">
              <a:solidFill>
                <a:srgbClr val="000000"/>
              </a:solidFill>
              <a:effectLst/>
              <a:latin typeface="Calibri" panose="020F0502020204030204" pitchFamily="34" charset="0"/>
            </a:endParaRPr>
          </a:p>
          <a:p>
            <a:pPr algn="l" rtl="0" fontAlgn="base"/>
            <a:r>
              <a:rPr lang="en-US" sz="1200" b="0" i="0">
                <a:solidFill>
                  <a:srgbClr val="000000"/>
                </a:solidFill>
                <a:effectLst/>
                <a:latin typeface="Calibri" panose="020F0502020204030204" pitchFamily="34" charset="0"/>
              </a:rPr>
              <a:t>Agriculture Business Advisor (Help)- Give advice to businesses or individuals to help prepare them for the future.   </a:t>
            </a:r>
            <a:endParaRPr lang="en-US" b="0" i="0">
              <a:solidFill>
                <a:srgbClr val="000000"/>
              </a:solidFill>
              <a:effectLst/>
              <a:latin typeface="Segoe UI" panose="020B0502040204020203" pitchFamily="34" charset="0"/>
            </a:endParaRPr>
          </a:p>
          <a:p>
            <a:pPr algn="l" rtl="0" fontAlgn="base"/>
            <a:r>
              <a:rPr lang="en-US" sz="1200" b="0" i="0">
                <a:solidFill>
                  <a:srgbClr val="000000"/>
                </a:solidFill>
                <a:effectLst/>
                <a:latin typeface="Calibri" panose="020F0502020204030204" pitchFamily="34" charset="0"/>
              </a:rPr>
              <a:t>Connect clients with appropriate persons and resources </a:t>
            </a:r>
            <a:endParaRPr lang="en-US" b="0" i="0">
              <a:solidFill>
                <a:srgbClr val="000000"/>
              </a:solidFill>
              <a:effectLst/>
              <a:latin typeface="Segoe UI" panose="020B0502040204020203" pitchFamily="34" charset="0"/>
            </a:endParaRPr>
          </a:p>
        </p:txBody>
      </p:sp>
      <p:sp>
        <p:nvSpPr>
          <p:cNvPr id="4" name="Slide Number Placeholder 3"/>
          <p:cNvSpPr>
            <a:spLocks noGrp="1"/>
          </p:cNvSpPr>
          <p:nvPr>
            <p:ph type="sldNum" sz="quarter" idx="5"/>
          </p:nvPr>
        </p:nvSpPr>
        <p:spPr/>
        <p:txBody>
          <a:bodyPr/>
          <a:lstStyle/>
          <a:p>
            <a:fld id="{9B3FE189-52D5-4CB8-8278-729A5BD85C74}" type="slidenum">
              <a:rPr lang="en-CA" smtClean="0"/>
              <a:t>36</a:t>
            </a:fld>
            <a:endParaRPr lang="en-CA"/>
          </a:p>
        </p:txBody>
      </p:sp>
    </p:spTree>
    <p:extLst>
      <p:ext uri="{BB962C8B-B14F-4D97-AF65-F5344CB8AC3E}">
        <p14:creationId xmlns:p14="http://schemas.microsoft.com/office/powerpoint/2010/main" val="146966916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a:solidFill>
                  <a:srgbClr val="000000"/>
                </a:solidFill>
                <a:effectLst/>
                <a:latin typeface="Calibri" panose="020F0502020204030204" pitchFamily="34" charset="0"/>
              </a:rPr>
              <a:t>Bonus</a:t>
            </a:r>
          </a:p>
          <a:p>
            <a:r>
              <a:rPr lang="en-US" sz="1200" b="0" i="0">
                <a:solidFill>
                  <a:srgbClr val="000000"/>
                </a:solidFill>
                <a:effectLst/>
                <a:latin typeface="Calibri" panose="020F0502020204030204" pitchFamily="34" charset="0"/>
              </a:rPr>
              <a:t>Accountant (Organize)- P</a:t>
            </a:r>
            <a:r>
              <a:rPr lang="en-CA" sz="1200" b="0" i="0" err="1">
                <a:solidFill>
                  <a:srgbClr val="000000"/>
                </a:solidFill>
                <a:effectLst/>
                <a:latin typeface="Calibri" panose="020F0502020204030204" pitchFamily="34" charset="0"/>
              </a:rPr>
              <a:t>repare</a:t>
            </a:r>
            <a:r>
              <a:rPr lang="en-CA" sz="1200" b="0" i="0">
                <a:solidFill>
                  <a:srgbClr val="000000"/>
                </a:solidFill>
                <a:effectLst/>
                <a:latin typeface="Calibri" panose="020F0502020204030204" pitchFamily="34" charset="0"/>
              </a:rPr>
              <a:t> financial information </a:t>
            </a:r>
            <a:endParaRPr lang="en-US" sz="1200" b="0" i="0">
              <a:solidFill>
                <a:srgbClr val="000000"/>
              </a:solidFill>
              <a:effectLst/>
              <a:latin typeface="Calibri" panose="020F0502020204030204" pitchFamily="34" charset="0"/>
            </a:endParaRPr>
          </a:p>
          <a:p>
            <a:endParaRPr lang="en-US" sz="1200" b="0" i="0">
              <a:solidFill>
                <a:srgbClr val="000000"/>
              </a:solidFill>
              <a:effectLst/>
              <a:latin typeface="Calibri" panose="020F0502020204030204" pitchFamily="34" charset="0"/>
            </a:endParaRPr>
          </a:p>
          <a:p>
            <a:pPr algn="l" rtl="0" fontAlgn="base"/>
            <a:r>
              <a:rPr lang="en-US" sz="1200" b="0" i="0">
                <a:solidFill>
                  <a:srgbClr val="000000"/>
                </a:solidFill>
                <a:effectLst/>
                <a:latin typeface="Calibri" panose="020F0502020204030204" pitchFamily="34" charset="0"/>
              </a:rPr>
              <a:t>Agriculture Business Advisor (Help)- Give advice to businesses or individuals to help prepare them for the future.   </a:t>
            </a:r>
            <a:endParaRPr lang="en-US" b="0" i="0">
              <a:solidFill>
                <a:srgbClr val="000000"/>
              </a:solidFill>
              <a:effectLst/>
              <a:latin typeface="Segoe UI" panose="020B0502040204020203" pitchFamily="34" charset="0"/>
            </a:endParaRPr>
          </a:p>
          <a:p>
            <a:pPr algn="l" rtl="0" fontAlgn="base"/>
            <a:r>
              <a:rPr lang="en-US" sz="1200" b="0" i="0">
                <a:solidFill>
                  <a:srgbClr val="000000"/>
                </a:solidFill>
                <a:effectLst/>
                <a:latin typeface="Calibri" panose="020F0502020204030204" pitchFamily="34" charset="0"/>
              </a:rPr>
              <a:t>Connect clients with appropriate persons and resources </a:t>
            </a:r>
            <a:endParaRPr lang="en-US" b="0" i="0">
              <a:solidFill>
                <a:srgbClr val="000000"/>
              </a:solidFill>
              <a:effectLst/>
              <a:latin typeface="Segoe UI" panose="020B0502040204020203" pitchFamily="34" charset="0"/>
            </a:endParaRPr>
          </a:p>
          <a:p>
            <a:endParaRPr lang="en-CA"/>
          </a:p>
        </p:txBody>
      </p:sp>
      <p:sp>
        <p:nvSpPr>
          <p:cNvPr id="4" name="Slide Number Placeholder 3"/>
          <p:cNvSpPr>
            <a:spLocks noGrp="1"/>
          </p:cNvSpPr>
          <p:nvPr>
            <p:ph type="sldNum" sz="quarter" idx="5"/>
          </p:nvPr>
        </p:nvSpPr>
        <p:spPr/>
        <p:txBody>
          <a:bodyPr/>
          <a:lstStyle/>
          <a:p>
            <a:fld id="{9B3FE189-52D5-4CB8-8278-729A5BD85C74}" type="slidenum">
              <a:rPr lang="en-CA" smtClean="0"/>
              <a:t>37</a:t>
            </a:fld>
            <a:endParaRPr lang="en-CA"/>
          </a:p>
        </p:txBody>
      </p:sp>
    </p:spTree>
    <p:extLst>
      <p:ext uri="{BB962C8B-B14F-4D97-AF65-F5344CB8AC3E}">
        <p14:creationId xmlns:p14="http://schemas.microsoft.com/office/powerpoint/2010/main" val="14880165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Livestock Farmer (Persuade)- M</a:t>
            </a:r>
            <a:r>
              <a:rPr lang="en-US" sz="1800" b="0" i="0">
                <a:solidFill>
                  <a:srgbClr val="000000"/>
                </a:solidFill>
                <a:effectLst/>
                <a:latin typeface="Calibri" panose="020F0502020204030204" pitchFamily="34" charset="0"/>
              </a:rPr>
              <a:t>anage the products the animals produce including meat, fiber, milk and eggs. </a:t>
            </a:r>
          </a:p>
          <a:p>
            <a:endParaRPr lang="en-US" sz="1800" b="0" i="0">
              <a:solidFill>
                <a:srgbClr val="000000"/>
              </a:solidFill>
              <a:effectLst/>
              <a:latin typeface="Calibri" panose="020F0502020204030204" pitchFamily="34" charset="0"/>
            </a:endParaRPr>
          </a:p>
          <a:p>
            <a:r>
              <a:rPr lang="en-US" sz="1800" b="0" i="0">
                <a:solidFill>
                  <a:srgbClr val="000000"/>
                </a:solidFill>
                <a:effectLst/>
                <a:latin typeface="Calibri" panose="020F0502020204030204" pitchFamily="34" charset="0"/>
              </a:rPr>
              <a:t>Web Developer (Create)- They design, create and maintain websites for their client's specific needs. </a:t>
            </a:r>
          </a:p>
          <a:p>
            <a:endParaRPr lang="en-US" sz="1800" b="0" i="0">
              <a:solidFill>
                <a:srgbClr val="000000"/>
              </a:solidFill>
              <a:effectLst/>
              <a:latin typeface="Calibri" panose="020F0502020204030204" pitchFamily="34" charset="0"/>
            </a:endParaRPr>
          </a:p>
          <a:p>
            <a:r>
              <a:rPr lang="en-US" sz="1800" b="0" i="0">
                <a:solidFill>
                  <a:srgbClr val="000000"/>
                </a:solidFill>
                <a:effectLst/>
                <a:latin typeface="Calibri" panose="020F0502020204030204" pitchFamily="34" charset="0"/>
              </a:rPr>
              <a:t>Graphic Designer (Create)- They create and design marketing and communication material. </a:t>
            </a:r>
          </a:p>
          <a:p>
            <a:endParaRPr lang="en-US" sz="1800" b="0" i="0">
              <a:solidFill>
                <a:srgbClr val="000000"/>
              </a:solidFill>
              <a:effectLst/>
              <a:latin typeface="Calibri" panose="020F0502020204030204" pitchFamily="34" charset="0"/>
            </a:endParaRPr>
          </a:p>
          <a:p>
            <a:r>
              <a:rPr lang="en-US" sz="1800" b="0" i="0">
                <a:solidFill>
                  <a:srgbClr val="000000"/>
                </a:solidFill>
                <a:effectLst/>
                <a:latin typeface="Calibri" panose="020F0502020204030204" pitchFamily="34" charset="0"/>
              </a:rPr>
              <a:t>Social Media Strategist (Create)- Come up with online strategies and campaigns to make our brand more popular with the public </a:t>
            </a:r>
          </a:p>
          <a:p>
            <a:endParaRPr lang="en-US" sz="1800" b="0" i="0">
              <a:solidFill>
                <a:srgbClr val="000000"/>
              </a:solidFill>
              <a:effectLst/>
              <a:latin typeface="Calibri" panose="020F0502020204030204" pitchFamily="34" charset="0"/>
            </a:endParaRPr>
          </a:p>
          <a:p>
            <a:pPr algn="l" rtl="0" fontAlgn="base"/>
            <a:r>
              <a:rPr lang="en-US" sz="1800" b="0" i="0">
                <a:solidFill>
                  <a:srgbClr val="000000"/>
                </a:solidFill>
                <a:effectLst/>
                <a:latin typeface="Calibri" panose="020F0502020204030204" pitchFamily="34" charset="0"/>
              </a:rPr>
              <a:t>Agriculture Business Advisor (Help)- Give advice to businesses or individuals to help prepare them for the future. Connect clients with appropriate persons and resources </a:t>
            </a:r>
          </a:p>
          <a:p>
            <a:pPr algn="l" rtl="0" fontAlgn="base"/>
            <a:endParaRPr lang="en-US" sz="1800" b="0" i="0">
              <a:solidFill>
                <a:srgbClr val="000000"/>
              </a:solidFill>
              <a:effectLst/>
              <a:latin typeface="Calibri" panose="020F0502020204030204" pitchFamily="34" charset="0"/>
            </a:endParaRPr>
          </a:p>
          <a:p>
            <a:pPr algn="l" rtl="0" fontAlgn="base"/>
            <a:r>
              <a:rPr lang="en-US" sz="1800" b="0" i="0">
                <a:solidFill>
                  <a:srgbClr val="000000"/>
                </a:solidFill>
                <a:effectLst/>
                <a:latin typeface="Calibri" panose="020F0502020204030204" pitchFamily="34" charset="0"/>
              </a:rPr>
              <a:t>Bonus</a:t>
            </a:r>
          </a:p>
          <a:p>
            <a:pPr algn="l" rtl="0" fontAlgn="base"/>
            <a:r>
              <a:rPr lang="en-US" sz="1800" b="0" i="0">
                <a:solidFill>
                  <a:srgbClr val="000000"/>
                </a:solidFill>
                <a:effectLst/>
                <a:latin typeface="Calibri" panose="020F0502020204030204" pitchFamily="34" charset="0"/>
              </a:rPr>
              <a:t>Accountant (Organize)- </a:t>
            </a:r>
            <a:r>
              <a:rPr lang="en-CA" sz="1800" b="0" i="0">
                <a:solidFill>
                  <a:srgbClr val="000000"/>
                </a:solidFill>
                <a:effectLst/>
                <a:latin typeface="Calibri" panose="020F0502020204030204" pitchFamily="34" charset="0"/>
              </a:rPr>
              <a:t>Prepare Financial documents </a:t>
            </a:r>
            <a:endParaRPr lang="en-US" b="0" i="0">
              <a:solidFill>
                <a:srgbClr val="000000"/>
              </a:solidFill>
              <a:effectLst/>
              <a:latin typeface="Segoe UI" panose="020B0502040204020203" pitchFamily="34" charset="0"/>
            </a:endParaRPr>
          </a:p>
          <a:p>
            <a:endParaRPr lang="en-CA"/>
          </a:p>
        </p:txBody>
      </p:sp>
      <p:sp>
        <p:nvSpPr>
          <p:cNvPr id="4" name="Slide Number Placeholder 3"/>
          <p:cNvSpPr>
            <a:spLocks noGrp="1"/>
          </p:cNvSpPr>
          <p:nvPr>
            <p:ph type="sldNum" sz="quarter" idx="5"/>
          </p:nvPr>
        </p:nvSpPr>
        <p:spPr/>
        <p:txBody>
          <a:bodyPr/>
          <a:lstStyle/>
          <a:p>
            <a:fld id="{9B3FE189-52D5-4CB8-8278-729A5BD85C74}" type="slidenum">
              <a:rPr lang="en-CA" smtClean="0"/>
              <a:t>39</a:t>
            </a:fld>
            <a:endParaRPr lang="en-CA"/>
          </a:p>
        </p:txBody>
      </p:sp>
    </p:spTree>
    <p:extLst>
      <p:ext uri="{BB962C8B-B14F-4D97-AF65-F5344CB8AC3E}">
        <p14:creationId xmlns:p14="http://schemas.microsoft.com/office/powerpoint/2010/main" val="226255457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1200" b="0" i="0">
                <a:solidFill>
                  <a:srgbClr val="000000"/>
                </a:solidFill>
                <a:effectLst/>
                <a:latin typeface="Calibri" panose="020F0502020204030204" pitchFamily="34" charset="0"/>
              </a:rPr>
              <a:t>Bonus</a:t>
            </a:r>
          </a:p>
          <a:p>
            <a:pPr algn="l" rtl="0" fontAlgn="base"/>
            <a:r>
              <a:rPr lang="en-US" sz="1200" b="0" i="0">
                <a:solidFill>
                  <a:srgbClr val="000000"/>
                </a:solidFill>
                <a:effectLst/>
                <a:latin typeface="Calibri" panose="020F0502020204030204" pitchFamily="34" charset="0"/>
              </a:rPr>
              <a:t>Accountant (Organize)- </a:t>
            </a:r>
            <a:r>
              <a:rPr lang="en-CA" sz="1200" b="0" i="0">
                <a:solidFill>
                  <a:srgbClr val="000000"/>
                </a:solidFill>
                <a:effectLst/>
                <a:latin typeface="Calibri" panose="020F0502020204030204" pitchFamily="34" charset="0"/>
              </a:rPr>
              <a:t>Prepare Financial documents </a:t>
            </a:r>
            <a:endParaRPr lang="en-US" b="0" i="0">
              <a:solidFill>
                <a:srgbClr val="000000"/>
              </a:solidFill>
              <a:effectLst/>
              <a:latin typeface="Segoe UI" panose="020B0502040204020203" pitchFamily="34" charset="0"/>
            </a:endParaRPr>
          </a:p>
          <a:p>
            <a:endParaRPr lang="en-CA"/>
          </a:p>
        </p:txBody>
      </p:sp>
      <p:sp>
        <p:nvSpPr>
          <p:cNvPr id="4" name="Slide Number Placeholder 3"/>
          <p:cNvSpPr>
            <a:spLocks noGrp="1"/>
          </p:cNvSpPr>
          <p:nvPr>
            <p:ph type="sldNum" sz="quarter" idx="5"/>
          </p:nvPr>
        </p:nvSpPr>
        <p:spPr/>
        <p:txBody>
          <a:bodyPr/>
          <a:lstStyle/>
          <a:p>
            <a:fld id="{9B3FE189-52D5-4CB8-8278-729A5BD85C74}" type="slidenum">
              <a:rPr lang="en-CA" smtClean="0"/>
              <a:t>40</a:t>
            </a:fld>
            <a:endParaRPr lang="en-CA"/>
          </a:p>
        </p:txBody>
      </p:sp>
    </p:spTree>
    <p:extLst>
      <p:ext uri="{BB962C8B-B14F-4D97-AF65-F5344CB8AC3E}">
        <p14:creationId xmlns:p14="http://schemas.microsoft.com/office/powerpoint/2010/main" val="76979068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Pedigree-</a:t>
            </a:r>
            <a:r>
              <a:rPr lang="en-US"/>
              <a:t> A record of an animal’s ancestry / “family tree” of a given animal </a:t>
            </a:r>
            <a:endParaRPr lang="en-CA"/>
          </a:p>
          <a:p>
            <a:endParaRPr lang="en-CA"/>
          </a:p>
        </p:txBody>
      </p:sp>
      <p:sp>
        <p:nvSpPr>
          <p:cNvPr id="4" name="Slide Number Placeholder 3"/>
          <p:cNvSpPr>
            <a:spLocks noGrp="1"/>
          </p:cNvSpPr>
          <p:nvPr>
            <p:ph type="sldNum" sz="quarter" idx="5"/>
          </p:nvPr>
        </p:nvSpPr>
        <p:spPr/>
        <p:txBody>
          <a:bodyPr/>
          <a:lstStyle/>
          <a:p>
            <a:fld id="{9B3FE189-52D5-4CB8-8278-729A5BD85C74}" type="slidenum">
              <a:rPr lang="en-CA" smtClean="0"/>
              <a:t>41</a:t>
            </a:fld>
            <a:endParaRPr lang="en-CA"/>
          </a:p>
        </p:txBody>
      </p:sp>
    </p:spTree>
    <p:extLst>
      <p:ext uri="{BB962C8B-B14F-4D97-AF65-F5344CB8AC3E}">
        <p14:creationId xmlns:p14="http://schemas.microsoft.com/office/powerpoint/2010/main" val="100418693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Livestock Farmer (Persuade)- </a:t>
            </a:r>
            <a:r>
              <a:rPr lang="en-US" sz="1200" b="0" i="0">
                <a:solidFill>
                  <a:srgbClr val="000000"/>
                </a:solidFill>
                <a:effectLst/>
                <a:latin typeface="Calibri" panose="020F0502020204030204" pitchFamily="34" charset="0"/>
              </a:rPr>
              <a:t>Their main job is to care for their animals </a:t>
            </a:r>
          </a:p>
          <a:p>
            <a:endParaRPr lang="en-US" sz="1200" b="0" i="0">
              <a:solidFill>
                <a:srgbClr val="000000"/>
              </a:solidFill>
              <a:effectLst/>
              <a:latin typeface="Calibri" panose="020F0502020204030204" pitchFamily="34" charset="0"/>
            </a:endParaRPr>
          </a:p>
          <a:p>
            <a:r>
              <a:rPr lang="en-US" sz="1200" b="0" i="0">
                <a:solidFill>
                  <a:srgbClr val="000000"/>
                </a:solidFill>
                <a:effectLst/>
                <a:latin typeface="Calibri" panose="020F0502020204030204" pitchFamily="34" charset="0"/>
              </a:rPr>
              <a:t>Graphic Designer (Create)- They create and design marketing and communication material </a:t>
            </a:r>
          </a:p>
          <a:p>
            <a:endParaRPr lang="en-US" sz="1200" b="0" i="0">
              <a:solidFill>
                <a:srgbClr val="000000"/>
              </a:solidFill>
              <a:effectLst/>
              <a:latin typeface="Calibri" panose="020F0502020204030204" pitchFamily="34" charset="0"/>
            </a:endParaRPr>
          </a:p>
          <a:p>
            <a:r>
              <a:rPr lang="en-US" sz="1200" b="0" i="0">
                <a:solidFill>
                  <a:srgbClr val="000000"/>
                </a:solidFill>
                <a:effectLst/>
                <a:latin typeface="Calibri" panose="020F0502020204030204" pitchFamily="34" charset="0"/>
              </a:rPr>
              <a:t>General </a:t>
            </a:r>
            <a:r>
              <a:rPr lang="en-US" sz="1200" b="0" i="0" err="1">
                <a:solidFill>
                  <a:srgbClr val="000000"/>
                </a:solidFill>
                <a:effectLst/>
                <a:latin typeface="Calibri" panose="020F0502020204030204" pitchFamily="34" charset="0"/>
              </a:rPr>
              <a:t>Labourer</a:t>
            </a:r>
            <a:r>
              <a:rPr lang="en-US" sz="1200" b="0" i="0">
                <a:solidFill>
                  <a:srgbClr val="000000"/>
                </a:solidFill>
                <a:effectLst/>
                <a:latin typeface="Calibri" panose="020F0502020204030204" pitchFamily="34" charset="0"/>
              </a:rPr>
              <a:t> (Build)- Help with all aspects of animal production </a:t>
            </a:r>
          </a:p>
          <a:p>
            <a:endParaRPr lang="en-US" sz="1200" b="0" i="0">
              <a:solidFill>
                <a:srgbClr val="000000"/>
              </a:solidFill>
              <a:effectLst/>
              <a:latin typeface="Calibri" panose="020F0502020204030204" pitchFamily="34" charset="0"/>
            </a:endParaRPr>
          </a:p>
          <a:p>
            <a:r>
              <a:rPr lang="en-US" sz="1200" b="0" i="0">
                <a:solidFill>
                  <a:srgbClr val="000000"/>
                </a:solidFill>
                <a:effectLst/>
                <a:latin typeface="Calibri" panose="020F0502020204030204" pitchFamily="34" charset="0"/>
              </a:rPr>
              <a:t>Commodity Trader (Organize)- Matching agent between seller and buyer </a:t>
            </a:r>
          </a:p>
          <a:p>
            <a:endParaRPr lang="en-US" sz="1200" b="0" i="0">
              <a:solidFill>
                <a:srgbClr val="000000"/>
              </a:solidFill>
              <a:effectLst/>
              <a:latin typeface="Calibri" panose="020F0502020204030204" pitchFamily="34" charset="0"/>
            </a:endParaRPr>
          </a:p>
          <a:p>
            <a:r>
              <a:rPr lang="en-US" sz="1200" b="0" i="0">
                <a:solidFill>
                  <a:srgbClr val="000000"/>
                </a:solidFill>
                <a:effectLst/>
                <a:latin typeface="Calibri" panose="020F0502020204030204" pitchFamily="34" charset="0"/>
              </a:rPr>
              <a:t>Truck Driver (Build)- Take great care of the cargo to ensure timely, safe, and high quality product meets the buyer/consumer </a:t>
            </a:r>
          </a:p>
          <a:p>
            <a:endParaRPr lang="en-US" sz="1200" b="0" i="0">
              <a:solidFill>
                <a:srgbClr val="000000"/>
              </a:solidFill>
              <a:effectLst/>
              <a:latin typeface="Calibri" panose="020F0502020204030204" pitchFamily="34" charset="0"/>
            </a:endParaRPr>
          </a:p>
          <a:p>
            <a:r>
              <a:rPr lang="en-US" sz="1200" b="0" i="0">
                <a:solidFill>
                  <a:srgbClr val="000000"/>
                </a:solidFill>
                <a:effectLst/>
                <a:latin typeface="Calibri" panose="020F0502020204030204" pitchFamily="34" charset="0"/>
              </a:rPr>
              <a:t>Bonus</a:t>
            </a:r>
          </a:p>
          <a:p>
            <a:r>
              <a:rPr lang="en-US" sz="1200" b="0" i="0">
                <a:solidFill>
                  <a:srgbClr val="000000"/>
                </a:solidFill>
                <a:effectLst/>
                <a:latin typeface="Calibri" panose="020F0502020204030204" pitchFamily="34" charset="0"/>
              </a:rPr>
              <a:t>Veterinarian (Think)- They work to minimize risks to all animals </a:t>
            </a:r>
            <a:endParaRPr lang="en-CA"/>
          </a:p>
        </p:txBody>
      </p:sp>
      <p:sp>
        <p:nvSpPr>
          <p:cNvPr id="4" name="Slide Number Placeholder 3"/>
          <p:cNvSpPr>
            <a:spLocks noGrp="1"/>
          </p:cNvSpPr>
          <p:nvPr>
            <p:ph type="sldNum" sz="quarter" idx="5"/>
          </p:nvPr>
        </p:nvSpPr>
        <p:spPr/>
        <p:txBody>
          <a:bodyPr/>
          <a:lstStyle/>
          <a:p>
            <a:fld id="{9B3FE189-52D5-4CB8-8278-729A5BD85C74}" type="slidenum">
              <a:rPr lang="en-CA" smtClean="0"/>
              <a:t>42</a:t>
            </a:fld>
            <a:endParaRPr lang="en-CA"/>
          </a:p>
        </p:txBody>
      </p:sp>
    </p:spTree>
    <p:extLst>
      <p:ext uri="{BB962C8B-B14F-4D97-AF65-F5344CB8AC3E}">
        <p14:creationId xmlns:p14="http://schemas.microsoft.com/office/powerpoint/2010/main" val="7657891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a:solidFill>
                <a:srgbClr val="000000"/>
              </a:solidFill>
              <a:effectLst/>
              <a:latin typeface="Calibri" panose="020F0502020204030204" pitchFamily="34" charset="0"/>
            </a:endParaRPr>
          </a:p>
          <a:p>
            <a:r>
              <a:rPr lang="en-US" sz="1200" b="0" i="0">
                <a:solidFill>
                  <a:srgbClr val="000000"/>
                </a:solidFill>
                <a:effectLst/>
                <a:latin typeface="Calibri" panose="020F0502020204030204" pitchFamily="34" charset="0"/>
              </a:rPr>
              <a:t>Bonus</a:t>
            </a:r>
          </a:p>
          <a:p>
            <a:r>
              <a:rPr lang="en-US" sz="1200" b="0" i="0">
                <a:solidFill>
                  <a:srgbClr val="000000"/>
                </a:solidFill>
                <a:effectLst/>
                <a:latin typeface="Calibri" panose="020F0502020204030204" pitchFamily="34" charset="0"/>
              </a:rPr>
              <a:t>Veterinarian (Think)- They work to minimize risks to all animals </a:t>
            </a:r>
            <a:endParaRPr lang="en-CA"/>
          </a:p>
          <a:p>
            <a:endParaRPr lang="en-CA"/>
          </a:p>
        </p:txBody>
      </p:sp>
      <p:sp>
        <p:nvSpPr>
          <p:cNvPr id="4" name="Slide Number Placeholder 3"/>
          <p:cNvSpPr>
            <a:spLocks noGrp="1"/>
          </p:cNvSpPr>
          <p:nvPr>
            <p:ph type="sldNum" sz="quarter" idx="5"/>
          </p:nvPr>
        </p:nvSpPr>
        <p:spPr/>
        <p:txBody>
          <a:bodyPr/>
          <a:lstStyle/>
          <a:p>
            <a:fld id="{9B3FE189-52D5-4CB8-8278-729A5BD85C74}" type="slidenum">
              <a:rPr lang="en-CA" smtClean="0"/>
              <a:t>43</a:t>
            </a:fld>
            <a:endParaRPr lang="en-CA"/>
          </a:p>
        </p:txBody>
      </p:sp>
    </p:spTree>
    <p:extLst>
      <p:ext uri="{BB962C8B-B14F-4D97-AF65-F5344CB8AC3E}">
        <p14:creationId xmlns:p14="http://schemas.microsoft.com/office/powerpoint/2010/main" val="39077917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a:effectLst/>
                <a:latin typeface="Calibri" panose="020F0502020204030204" pitchFamily="34" charset="0"/>
                <a:ea typeface="Calibri" panose="020F0502020204030204" pitchFamily="34" charset="0"/>
                <a:cs typeface="Times New Roman" panose="02020603050405020304" pitchFamily="18" charset="0"/>
              </a:rPr>
              <a:t>Agriculture and Food Inspector - </a:t>
            </a:r>
            <a:r>
              <a:rPr lang="en-US"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Ensure imports and exports of food are safe for human consumption</a:t>
            </a:r>
          </a:p>
          <a:p>
            <a:endParaRPr lang="en-US" sz="1200">
              <a:solidFill>
                <a:srgbClr val="000000"/>
              </a:solidFill>
              <a:effectLst/>
              <a:latin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CA" sz="1200">
                <a:effectLst/>
                <a:latin typeface="Calibri" panose="020F0502020204030204" pitchFamily="34" charset="0"/>
                <a:ea typeface="Calibri" panose="020F0502020204030204" pitchFamily="34" charset="0"/>
                <a:cs typeface="Times New Roman" panose="02020603050405020304" pitchFamily="18" charset="0"/>
              </a:rPr>
              <a:t>Commodity Trader - </a:t>
            </a:r>
            <a:r>
              <a:rPr lang="en-US"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Sell the grain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Government Manager - Organize and oversee programs such as international trade, agriculture.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Crop Farmer- Grow the canola</a:t>
            </a:r>
          </a:p>
          <a:p>
            <a:pPr>
              <a:lnSpc>
                <a:spcPct val="107000"/>
              </a:lnSpc>
              <a:spcAft>
                <a:spcPts val="800"/>
              </a:spcAft>
            </a:pPr>
            <a:endParaRPr lang="en-US" sz="120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Agriculture Business Advisor - Help settle the dispute – look at the economy to learn more about the agriculture industry</a:t>
            </a:r>
            <a:endParaRPr lang="en-CA" sz="1200">
              <a:effectLst/>
              <a:latin typeface="Calibri" panose="020F0502020204030204" pitchFamily="34" charset="0"/>
              <a:ea typeface="Calibri" panose="020F0502020204030204" pitchFamily="34" charset="0"/>
              <a:cs typeface="Times New Roman" panose="02020603050405020304" pitchFamily="18" charset="0"/>
            </a:endParaRPr>
          </a:p>
          <a:p>
            <a:endParaRPr lang="en-CA"/>
          </a:p>
          <a:p>
            <a:r>
              <a:rPr lang="en-CA"/>
              <a:t>Bonus</a:t>
            </a:r>
          </a:p>
          <a:p>
            <a:r>
              <a:rPr lang="en-CA"/>
              <a:t>Lawyer (Persuade)- </a:t>
            </a:r>
            <a:r>
              <a:rPr lang="en-US" sz="1800" b="0" i="0">
                <a:solidFill>
                  <a:srgbClr val="000000"/>
                </a:solidFill>
                <a:effectLst/>
                <a:latin typeface="Calibri" panose="020F0502020204030204" pitchFamily="34" charset="0"/>
              </a:rPr>
              <a:t>Help settle the legal issue/ matter </a:t>
            </a:r>
            <a:endParaRPr lang="en-CA"/>
          </a:p>
        </p:txBody>
      </p:sp>
      <p:sp>
        <p:nvSpPr>
          <p:cNvPr id="4" name="Slide Number Placeholder 3"/>
          <p:cNvSpPr>
            <a:spLocks noGrp="1"/>
          </p:cNvSpPr>
          <p:nvPr>
            <p:ph type="sldNum" sz="quarter" idx="5"/>
          </p:nvPr>
        </p:nvSpPr>
        <p:spPr/>
        <p:txBody>
          <a:bodyPr/>
          <a:lstStyle/>
          <a:p>
            <a:fld id="{9B3FE189-52D5-4CB8-8278-729A5BD85C74}" type="slidenum">
              <a:rPr lang="en-CA" smtClean="0"/>
              <a:t>45</a:t>
            </a:fld>
            <a:endParaRPr lang="en-CA"/>
          </a:p>
        </p:txBody>
      </p:sp>
    </p:spTree>
    <p:extLst>
      <p:ext uri="{BB962C8B-B14F-4D97-AF65-F5344CB8AC3E}">
        <p14:creationId xmlns:p14="http://schemas.microsoft.com/office/powerpoint/2010/main" val="23105101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9B3FE189-52D5-4CB8-8278-729A5BD85C74}" type="slidenum">
              <a:rPr lang="en-CA" smtClean="0"/>
              <a:t>5</a:t>
            </a:fld>
            <a:endParaRPr lang="en-CA"/>
          </a:p>
        </p:txBody>
      </p:sp>
    </p:spTree>
    <p:extLst>
      <p:ext uri="{BB962C8B-B14F-4D97-AF65-F5344CB8AC3E}">
        <p14:creationId xmlns:p14="http://schemas.microsoft.com/office/powerpoint/2010/main" val="132511545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t>Bonus</a:t>
            </a:r>
          </a:p>
          <a:p>
            <a:r>
              <a:rPr lang="en-CA"/>
              <a:t>Lawyer (Persuade)- </a:t>
            </a:r>
            <a:r>
              <a:rPr lang="en-US" sz="1200" b="0" i="0">
                <a:solidFill>
                  <a:srgbClr val="000000"/>
                </a:solidFill>
                <a:effectLst/>
                <a:latin typeface="Calibri" panose="020F0502020204030204" pitchFamily="34" charset="0"/>
              </a:rPr>
              <a:t>Help settle the legal issue/ matter </a:t>
            </a:r>
            <a:endParaRPr lang="en-CA"/>
          </a:p>
        </p:txBody>
      </p:sp>
      <p:sp>
        <p:nvSpPr>
          <p:cNvPr id="4" name="Slide Number Placeholder 3"/>
          <p:cNvSpPr>
            <a:spLocks noGrp="1"/>
          </p:cNvSpPr>
          <p:nvPr>
            <p:ph type="sldNum" sz="quarter" idx="5"/>
          </p:nvPr>
        </p:nvSpPr>
        <p:spPr/>
        <p:txBody>
          <a:bodyPr/>
          <a:lstStyle/>
          <a:p>
            <a:fld id="{9B3FE189-52D5-4CB8-8278-729A5BD85C74}" type="slidenum">
              <a:rPr lang="en-CA" smtClean="0"/>
              <a:t>46</a:t>
            </a:fld>
            <a:endParaRPr lang="en-CA"/>
          </a:p>
        </p:txBody>
      </p:sp>
    </p:spTree>
    <p:extLst>
      <p:ext uri="{BB962C8B-B14F-4D97-AF65-F5344CB8AC3E}">
        <p14:creationId xmlns:p14="http://schemas.microsoft.com/office/powerpoint/2010/main" val="239980064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hlinkClick r:id="rId3"/>
              </a:rPr>
              <a:t>https://farmtario.com/news/public-trust-in-agriculture-declines/</a:t>
            </a:r>
          </a:p>
          <a:p>
            <a:r>
              <a:rPr lang="en-CA" b="1"/>
              <a:t>NOTE: Make sure to always finish the game with this final case as it contains important messaging</a:t>
            </a:r>
            <a:r>
              <a:rPr lang="en-CA" b="0"/>
              <a:t>. This is a speed round! Communities should only spend around 30 seconds on it. </a:t>
            </a:r>
          </a:p>
        </p:txBody>
      </p:sp>
      <p:sp>
        <p:nvSpPr>
          <p:cNvPr id="4" name="Slide Number Placeholder 3"/>
          <p:cNvSpPr>
            <a:spLocks noGrp="1"/>
          </p:cNvSpPr>
          <p:nvPr>
            <p:ph type="sldNum" sz="quarter" idx="5"/>
          </p:nvPr>
        </p:nvSpPr>
        <p:spPr/>
        <p:txBody>
          <a:bodyPr/>
          <a:lstStyle/>
          <a:p>
            <a:fld id="{9B3FE189-52D5-4CB8-8278-729A5BD85C74}" type="slidenum">
              <a:rPr lang="en-CA" smtClean="0"/>
              <a:t>47</a:t>
            </a:fld>
            <a:endParaRPr lang="en-CA"/>
          </a:p>
        </p:txBody>
      </p:sp>
    </p:spTree>
    <p:extLst>
      <p:ext uri="{BB962C8B-B14F-4D97-AF65-F5344CB8AC3E}">
        <p14:creationId xmlns:p14="http://schemas.microsoft.com/office/powerpoint/2010/main" val="379123008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9B3FE189-52D5-4CB8-8278-729A5BD85C74}" type="slidenum">
              <a:rPr lang="en-CA" smtClean="0"/>
              <a:t>48</a:t>
            </a:fld>
            <a:endParaRPr lang="en-CA"/>
          </a:p>
        </p:txBody>
      </p:sp>
    </p:spTree>
    <p:extLst>
      <p:ext uri="{BB962C8B-B14F-4D97-AF65-F5344CB8AC3E}">
        <p14:creationId xmlns:p14="http://schemas.microsoft.com/office/powerpoint/2010/main" val="271612673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Discussion questions: </a:t>
            </a:r>
          </a:p>
          <a:p>
            <a:pPr marL="228600" indent="-228600">
              <a:buAutoNum type="arabicParenR"/>
            </a:pPr>
            <a:r>
              <a:rPr lang="en-US"/>
              <a:t>Why did Community _____ win? How many different interest areas did they have on their team?</a:t>
            </a:r>
          </a:p>
          <a:p>
            <a:pPr marL="228600" indent="-228600">
              <a:buAutoNum type="arabicParenR"/>
            </a:pPr>
            <a:r>
              <a:rPr lang="en-US"/>
              <a:t>What would have happened if there were only one or two different interest areas on each team? How would it look in a workplace if everyone had the same interests and skills? </a:t>
            </a:r>
          </a:p>
          <a:p>
            <a:pPr marL="228600" indent="-228600">
              <a:buAutoNum type="arabicParenR"/>
            </a:pPr>
            <a:r>
              <a:rPr lang="en-US"/>
              <a:t>In what way did any of these careers interest you and why?</a:t>
            </a:r>
          </a:p>
          <a:p>
            <a:pPr marL="228600" indent="-228600">
              <a:buAutoNum type="arabicParenR"/>
            </a:pPr>
            <a:r>
              <a:rPr lang="en-US"/>
              <a:t>How did the interests of people working in agriculture compare to your interests?</a:t>
            </a:r>
          </a:p>
          <a:p>
            <a:pPr marL="228600" indent="-228600">
              <a:buAutoNum type="arabicParenR"/>
            </a:pPr>
            <a:r>
              <a:rPr lang="en-US"/>
              <a:t>How could your interests and skills be used in agriculture?</a:t>
            </a:r>
          </a:p>
          <a:p>
            <a:pPr marL="228600" indent="-228600">
              <a:buAutoNum type="arabicParenR"/>
            </a:pPr>
            <a:r>
              <a:rPr lang="en-US"/>
              <a:t>How did this game affect your opinion about careers in agriculture?</a:t>
            </a:r>
          </a:p>
          <a:p>
            <a:pPr marL="228600" indent="-228600">
              <a:buAutoNum type="arabicParenR"/>
            </a:pPr>
            <a:r>
              <a:rPr lang="en-US"/>
              <a:t>Explain how you could see yourself working in an agriculture related career. </a:t>
            </a:r>
          </a:p>
        </p:txBody>
      </p:sp>
      <p:sp>
        <p:nvSpPr>
          <p:cNvPr id="4" name="Slide Number Placeholder 3"/>
          <p:cNvSpPr>
            <a:spLocks noGrp="1"/>
          </p:cNvSpPr>
          <p:nvPr>
            <p:ph type="sldNum" sz="quarter" idx="5"/>
          </p:nvPr>
        </p:nvSpPr>
        <p:spPr/>
        <p:txBody>
          <a:bodyPr/>
          <a:lstStyle/>
          <a:p>
            <a:fld id="{9B3FE189-52D5-4CB8-8278-729A5BD85C74}" type="slidenum">
              <a:rPr lang="en-CA" smtClean="0"/>
              <a:t>49</a:t>
            </a:fld>
            <a:endParaRPr lang="en-CA"/>
          </a:p>
        </p:txBody>
      </p:sp>
    </p:spTree>
    <p:extLst>
      <p:ext uri="{BB962C8B-B14F-4D97-AF65-F5344CB8AC3E}">
        <p14:creationId xmlns:p14="http://schemas.microsoft.com/office/powerpoint/2010/main" val="317390348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Please complete the student &amp; teacher surveys.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 Post-Survey: https://</a:t>
            </a:r>
            <a:r>
              <a:rPr lang="en-US" err="1"/>
              <a:t>form.simplesurvey.com</a:t>
            </a:r>
            <a:r>
              <a:rPr lang="en-US"/>
              <a:t>/f/</a:t>
            </a:r>
            <a:r>
              <a:rPr lang="en-US" err="1"/>
              <a:t>s.aspx?s</a:t>
            </a:r>
            <a:r>
              <a:rPr lang="en-US"/>
              <a:t>=aca72fe5-1fb9-45e2-b235-fa21f176a4b7&amp;ds=StuPost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Teacher Post-Survey: https://</a:t>
            </a:r>
            <a:r>
              <a:rPr lang="en-US" err="1"/>
              <a:t>form.simplesurvey.com</a:t>
            </a:r>
            <a:r>
              <a:rPr lang="en-US"/>
              <a:t>/f/</a:t>
            </a:r>
            <a:r>
              <a:rPr lang="en-US" err="1"/>
              <a:t>s.aspx?s</a:t>
            </a:r>
            <a:r>
              <a:rPr lang="en-US"/>
              <a:t>=c499ea58-b352-498d-a253-206309d8dec3&amp;ds=</a:t>
            </a:r>
            <a:r>
              <a:rPr lang="en-US" err="1"/>
              <a:t>TeachPost</a:t>
            </a:r>
            <a:r>
              <a:rPr lang="en-US"/>
              <a:t> </a:t>
            </a:r>
            <a:endParaRPr lang="en-CA"/>
          </a:p>
          <a:p>
            <a:endParaRPr lang="en-CA"/>
          </a:p>
        </p:txBody>
      </p:sp>
      <p:sp>
        <p:nvSpPr>
          <p:cNvPr id="4" name="Slide Number Placeholder 3"/>
          <p:cNvSpPr>
            <a:spLocks noGrp="1"/>
          </p:cNvSpPr>
          <p:nvPr>
            <p:ph type="sldNum" sz="quarter" idx="5"/>
          </p:nvPr>
        </p:nvSpPr>
        <p:spPr/>
        <p:txBody>
          <a:bodyPr/>
          <a:lstStyle/>
          <a:p>
            <a:fld id="{9B3FE189-52D5-4CB8-8278-729A5BD85C74}" type="slidenum">
              <a:rPr lang="en-CA" smtClean="0"/>
              <a:t>50</a:t>
            </a:fld>
            <a:endParaRPr lang="en-CA"/>
          </a:p>
        </p:txBody>
      </p:sp>
    </p:spTree>
    <p:extLst>
      <p:ext uri="{BB962C8B-B14F-4D97-AF65-F5344CB8AC3E}">
        <p14:creationId xmlns:p14="http://schemas.microsoft.com/office/powerpoint/2010/main" val="256666753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9B3FE189-52D5-4CB8-8278-729A5BD85C74}" type="slidenum">
              <a:rPr lang="en-CA" smtClean="0"/>
              <a:t>51</a:t>
            </a:fld>
            <a:endParaRPr lang="en-CA"/>
          </a:p>
        </p:txBody>
      </p:sp>
    </p:spTree>
    <p:extLst>
      <p:ext uri="{BB962C8B-B14F-4D97-AF65-F5344CB8AC3E}">
        <p14:creationId xmlns:p14="http://schemas.microsoft.com/office/powerpoint/2010/main" val="36080557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CA"/>
              <a:t>Skip Step 1 if playing Speed Version.</a:t>
            </a:r>
          </a:p>
        </p:txBody>
      </p:sp>
      <p:sp>
        <p:nvSpPr>
          <p:cNvPr id="4" name="Slide Number Placeholder 3"/>
          <p:cNvSpPr>
            <a:spLocks noGrp="1"/>
          </p:cNvSpPr>
          <p:nvPr>
            <p:ph type="sldNum" sz="quarter" idx="5"/>
          </p:nvPr>
        </p:nvSpPr>
        <p:spPr/>
        <p:txBody>
          <a:bodyPr/>
          <a:lstStyle/>
          <a:p>
            <a:fld id="{9B3FE189-52D5-4CB8-8278-729A5BD85C74}" type="slidenum">
              <a:rPr lang="en-CA" smtClean="0"/>
              <a:t>6</a:t>
            </a:fld>
            <a:endParaRPr lang="en-CA"/>
          </a:p>
        </p:txBody>
      </p:sp>
    </p:spTree>
    <p:extLst>
      <p:ext uri="{BB962C8B-B14F-4D97-AF65-F5344CB8AC3E}">
        <p14:creationId xmlns:p14="http://schemas.microsoft.com/office/powerpoint/2010/main" val="3973815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CA" b="1"/>
              <a:t>(HIDE SLIDE IF PLAYING SPEED VERSION) *</a:t>
            </a:r>
            <a:r>
              <a:rPr lang="en-CA"/>
              <a:t>Skip Step 1 if playing Speed Version*</a:t>
            </a:r>
          </a:p>
          <a:p>
            <a:pPr marL="228600" indent="-228600">
              <a:buAutoNum type="arabicPeriod"/>
            </a:pPr>
            <a:r>
              <a:rPr lang="en-CA"/>
              <a:t>To complete Step 1, visit: https://www.truity.com/test/holland-code-career-test. </a:t>
            </a:r>
            <a:r>
              <a:rPr lang="en-CA" b="1"/>
              <a:t>Test takes approx. 5 mins. </a:t>
            </a:r>
          </a:p>
          <a:p>
            <a:pPr marL="228600" indent="-228600">
              <a:buAutoNum type="arabicPeriod"/>
            </a:pPr>
            <a:r>
              <a:rPr lang="en-CA"/>
              <a:t>If internet access is limited, use the Interest Area Questionnaire in the Game Guide Appendix. </a:t>
            </a:r>
            <a:r>
              <a:rPr lang="en-CA" b="1"/>
              <a:t>Questionnaire takes approx. 1 min.</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200" b="0" i="0" u="none" strike="noStrike" baseline="0">
                <a:solidFill>
                  <a:srgbClr val="000000"/>
                </a:solidFill>
                <a:latin typeface="MerloNeue-Regular"/>
              </a:rPr>
              <a:t>Have students keep their Interest Area card. These categories will become relevant again as students can score points with them during the game. </a:t>
            </a:r>
          </a:p>
          <a:p>
            <a:pPr marL="228600" indent="-228600">
              <a:buAutoNum type="arabicPeriod"/>
            </a:pPr>
            <a:endParaRPr lang="en-CA" b="1"/>
          </a:p>
          <a:p>
            <a:endParaRPr lang="en-US"/>
          </a:p>
          <a:p>
            <a:r>
              <a:rPr lang="en-US"/>
              <a:t>The </a:t>
            </a:r>
            <a:r>
              <a:rPr lang="en-US" err="1"/>
              <a:t>Kareero</a:t>
            </a:r>
            <a:r>
              <a:rPr lang="en-US"/>
              <a:t> app will be available in Spring 2022. This app will offer an immersive experience where players are faced with developing a garden. Through user choices and actions, their Interest Areas will be determined. </a:t>
            </a:r>
          </a:p>
        </p:txBody>
      </p:sp>
      <p:sp>
        <p:nvSpPr>
          <p:cNvPr id="4" name="Slide Number Placeholder 3"/>
          <p:cNvSpPr>
            <a:spLocks noGrp="1"/>
          </p:cNvSpPr>
          <p:nvPr>
            <p:ph type="sldNum" sz="quarter" idx="5"/>
          </p:nvPr>
        </p:nvSpPr>
        <p:spPr/>
        <p:txBody>
          <a:bodyPr/>
          <a:lstStyle/>
          <a:p>
            <a:fld id="{9B3FE189-52D5-4CB8-8278-729A5BD85C74}" type="slidenum">
              <a:rPr lang="en-CA" smtClean="0"/>
              <a:t>7</a:t>
            </a:fld>
            <a:endParaRPr lang="en-CA"/>
          </a:p>
        </p:txBody>
      </p:sp>
    </p:spTree>
    <p:extLst>
      <p:ext uri="{BB962C8B-B14F-4D97-AF65-F5344CB8AC3E}">
        <p14:creationId xmlns:p14="http://schemas.microsoft.com/office/powerpoint/2010/main" val="24525476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Please complete the student &amp; teacher surveys: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 Pre-Survey: https://</a:t>
            </a:r>
            <a:r>
              <a:rPr lang="en-US" err="1"/>
              <a:t>form.simplesurvey.com</a:t>
            </a:r>
            <a:r>
              <a:rPr lang="en-US"/>
              <a:t>/f/</a:t>
            </a:r>
            <a:r>
              <a:rPr lang="en-US" err="1"/>
              <a:t>s.aspx?s</a:t>
            </a:r>
            <a:r>
              <a:rPr lang="en-US"/>
              <a:t>=27fc6538-5df9-498a-ac68-a4e45afb7ddf&amp;ds=</a:t>
            </a:r>
            <a:r>
              <a:rPr lang="en-US" err="1"/>
              <a:t>StuPre</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Teacher Pre-Survey: https://</a:t>
            </a:r>
            <a:r>
              <a:rPr lang="en-US" err="1"/>
              <a:t>form.simplesurvey.com</a:t>
            </a:r>
            <a:r>
              <a:rPr lang="en-US"/>
              <a:t>/f/</a:t>
            </a:r>
            <a:r>
              <a:rPr lang="en-US" err="1"/>
              <a:t>s.aspx?s</a:t>
            </a:r>
            <a:r>
              <a:rPr lang="en-US"/>
              <a:t>=e3db9e5c-a6d1-4bfb-9ef9-87721713614a&amp;ds=</a:t>
            </a:r>
            <a:r>
              <a:rPr lang="en-US" err="1"/>
              <a:t>TeachPre</a:t>
            </a:r>
            <a:endParaRPr lang="en-US"/>
          </a:p>
        </p:txBody>
      </p:sp>
      <p:sp>
        <p:nvSpPr>
          <p:cNvPr id="4" name="Slide Number Placeholder 3"/>
          <p:cNvSpPr>
            <a:spLocks noGrp="1"/>
          </p:cNvSpPr>
          <p:nvPr>
            <p:ph type="sldNum" sz="quarter" idx="5"/>
          </p:nvPr>
        </p:nvSpPr>
        <p:spPr/>
        <p:txBody>
          <a:bodyPr/>
          <a:lstStyle/>
          <a:p>
            <a:fld id="{9B3FE189-52D5-4CB8-8278-729A5BD85C74}" type="slidenum">
              <a:rPr lang="en-CA" smtClean="0"/>
              <a:t>8</a:t>
            </a:fld>
            <a:endParaRPr lang="en-CA"/>
          </a:p>
        </p:txBody>
      </p:sp>
    </p:spTree>
    <p:extLst>
      <p:ext uri="{BB962C8B-B14F-4D97-AF65-F5344CB8AC3E}">
        <p14:creationId xmlns:p14="http://schemas.microsoft.com/office/powerpoint/2010/main" val="16352220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t>1) Agriculture is the </a:t>
            </a:r>
            <a:r>
              <a:rPr lang="en-US" sz="1800" b="0" i="0" u="none" strike="noStrike" baseline="0">
                <a:latin typeface="MerloNeue-Regular"/>
              </a:rPr>
              <a:t>growing and raising of crops and animals on land for use by humans.</a:t>
            </a:r>
            <a:r>
              <a:rPr lang="en-CA"/>
              <a:t> Agriculture is everywhere! The four F’s of Agriculture are:</a:t>
            </a:r>
          </a:p>
          <a:p>
            <a:endParaRPr lang="en-CA"/>
          </a:p>
          <a:p>
            <a:r>
              <a:rPr lang="en-CA"/>
              <a:t>Food – nearly all food comes from agriculture. </a:t>
            </a:r>
          </a:p>
          <a:p>
            <a:r>
              <a:rPr lang="en-CA"/>
              <a:t>Fibre – what is your clothing made from? Cotton comes from cotton plants. Wool and leather are from livestock animals. </a:t>
            </a:r>
          </a:p>
          <a:p>
            <a:r>
              <a:rPr lang="en-CA"/>
              <a:t>Feed – grain, forage, and hay are produced from agriculture</a:t>
            </a:r>
          </a:p>
          <a:p>
            <a:r>
              <a:rPr lang="en-CA"/>
              <a:t>Fuel – ethanol is produced from wheat. Biodiesel is produced from canola and other oilseeds. </a:t>
            </a:r>
          </a:p>
          <a:p>
            <a:endParaRPr lang="en-CA"/>
          </a:p>
          <a:p>
            <a:pPr algn="l"/>
            <a:r>
              <a:rPr lang="en-CA"/>
              <a:t>2) Student brainstorm - </a:t>
            </a:r>
            <a:r>
              <a:rPr lang="en-US" sz="1800" b="0" i="0" u="none" strike="noStrike" baseline="0">
                <a:latin typeface="MerloNeue-Regular"/>
              </a:rPr>
              <a:t>Try not to give away any answers! During this part of the game, it’s okay if they have misconceptions, as they will be corrected throughout the cases. There are no right or wrong answers here – just discussion. </a:t>
            </a:r>
          </a:p>
          <a:p>
            <a:pPr algn="l"/>
            <a:r>
              <a:rPr lang="en-US" sz="1800" b="0" i="0" u="none" strike="noStrike" baseline="0">
                <a:latin typeface="MerloNeue-Regular"/>
              </a:rPr>
              <a:t>You can encourage student participation with small prizes, such as gum, candy, etc. </a:t>
            </a:r>
          </a:p>
          <a:p>
            <a:pPr algn="l"/>
            <a:endParaRPr lang="en-US" sz="1800" b="0" i="0" u="none" strike="noStrike" baseline="0">
              <a:latin typeface="MerloNeue-Regular"/>
            </a:endParaRPr>
          </a:p>
        </p:txBody>
      </p:sp>
      <p:sp>
        <p:nvSpPr>
          <p:cNvPr id="4" name="Slide Number Placeholder 3"/>
          <p:cNvSpPr>
            <a:spLocks noGrp="1"/>
          </p:cNvSpPr>
          <p:nvPr>
            <p:ph type="sldNum" sz="quarter" idx="5"/>
          </p:nvPr>
        </p:nvSpPr>
        <p:spPr/>
        <p:txBody>
          <a:bodyPr/>
          <a:lstStyle/>
          <a:p>
            <a:fld id="{9B3FE189-52D5-4CB8-8278-729A5BD85C74}" type="slidenum">
              <a:rPr lang="en-CA" smtClean="0"/>
              <a:t>9</a:t>
            </a:fld>
            <a:endParaRPr lang="en-CA"/>
          </a:p>
        </p:txBody>
      </p:sp>
    </p:spTree>
    <p:extLst>
      <p:ext uri="{BB962C8B-B14F-4D97-AF65-F5344CB8AC3E}">
        <p14:creationId xmlns:p14="http://schemas.microsoft.com/office/powerpoint/2010/main" val="17677870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lgn="l">
              <a:buFont typeface="Arial" panose="020B0604020202020204" pitchFamily="34" charset="0"/>
              <a:buChar char="•"/>
            </a:pPr>
            <a:r>
              <a:rPr lang="en-US" sz="1800" b="0" i="0" u="none" strike="noStrike" baseline="0">
                <a:solidFill>
                  <a:srgbClr val="000000"/>
                </a:solidFill>
                <a:latin typeface="MerloNeue-Regular"/>
              </a:rPr>
              <a:t>Once in their groups, let students know each group will represent a community, like a town, </a:t>
            </a:r>
            <a:r>
              <a:rPr lang="en-CA" sz="1800" b="0" i="0" u="none" strike="noStrike" baseline="0">
                <a:solidFill>
                  <a:srgbClr val="000000"/>
                </a:solidFill>
                <a:latin typeface="MerloNeue-Regular"/>
              </a:rPr>
              <a:t>neighborhood, or city.</a:t>
            </a:r>
          </a:p>
          <a:p>
            <a:pPr marL="285750" indent="-285750" algn="l">
              <a:buFont typeface="Arial" panose="020B0604020202020204" pitchFamily="34" charset="0"/>
              <a:buChar char="•"/>
            </a:pPr>
            <a:r>
              <a:rPr lang="en-US" sz="1800" b="0" i="0" u="none" strike="noStrike" baseline="0">
                <a:solidFill>
                  <a:srgbClr val="000000"/>
                </a:solidFill>
                <a:latin typeface="MerloNeue-Regular"/>
              </a:rPr>
              <a:t>Groups should come up with a name for their community.</a:t>
            </a:r>
          </a:p>
          <a:p>
            <a:pPr marL="285750" indent="-285750" algn="l">
              <a:buFont typeface="Arial" panose="020B0604020202020204" pitchFamily="34" charset="0"/>
              <a:buChar char="•"/>
            </a:pPr>
            <a:r>
              <a:rPr lang="en-US" sz="1800" b="0" i="0" u="none" strike="noStrike" baseline="0">
                <a:solidFill>
                  <a:srgbClr val="000000"/>
                </a:solidFill>
                <a:latin typeface="MerloNeue-Regular"/>
              </a:rPr>
              <a:t>Write community names on classroom whiteboard for scorekeeping.</a:t>
            </a:r>
          </a:p>
          <a:p>
            <a:pPr algn="l"/>
            <a:endParaRPr lang="en-US" sz="1800" b="0" i="0" u="none" strike="noStrike" baseline="0">
              <a:solidFill>
                <a:srgbClr val="000000"/>
              </a:solidFill>
              <a:latin typeface="MerloNeue-Regular"/>
            </a:endParaRPr>
          </a:p>
          <a:p>
            <a:pPr algn="l"/>
            <a:r>
              <a:rPr lang="en-US" sz="1800" b="0" i="0" u="none" strike="noStrike" baseline="0">
                <a:solidFill>
                  <a:srgbClr val="000000"/>
                </a:solidFill>
                <a:latin typeface="MerloNeue-Regular"/>
              </a:rPr>
              <a:t>Provide each community with 1 Career Card deck. Allow students some time to review the Career Cards before beginning the game. </a:t>
            </a:r>
          </a:p>
          <a:p>
            <a:pPr algn="l"/>
            <a:endParaRPr lang="en-US" sz="1800" b="1" i="0" u="none" strike="noStrike" baseline="0">
              <a:solidFill>
                <a:srgbClr val="000000"/>
              </a:solidFill>
              <a:latin typeface="MerloNeue-Regular"/>
            </a:endParaRPr>
          </a:p>
          <a:p>
            <a:pPr algn="l"/>
            <a:r>
              <a:rPr lang="en-US" sz="1800" b="1" i="0" u="none" strike="noStrike" baseline="0">
                <a:solidFill>
                  <a:srgbClr val="000000"/>
                </a:solidFill>
                <a:latin typeface="MerloNeue-Regular"/>
              </a:rPr>
              <a:t>IDEA: </a:t>
            </a:r>
            <a:r>
              <a:rPr lang="en-CA" sz="1800" b="1" i="1" u="none" strike="noStrike" baseline="0">
                <a:solidFill>
                  <a:srgbClr val="FFFFFF"/>
                </a:solidFill>
                <a:latin typeface="MerloNeue-MediumItalic"/>
              </a:rPr>
              <a:t>Divide the card deck between the community members and have each member ‘in charge’ of those cards</a:t>
            </a:r>
            <a:endParaRPr lang="en-US" sz="1800" b="1" i="0" u="none" strike="noStrike" baseline="0">
              <a:solidFill>
                <a:srgbClr val="000000"/>
              </a:solidFill>
              <a:latin typeface="MerloNeue-Regular"/>
            </a:endParaRPr>
          </a:p>
        </p:txBody>
      </p:sp>
      <p:sp>
        <p:nvSpPr>
          <p:cNvPr id="4" name="Slide Number Placeholder 3"/>
          <p:cNvSpPr>
            <a:spLocks noGrp="1"/>
          </p:cNvSpPr>
          <p:nvPr>
            <p:ph type="sldNum" sz="quarter" idx="5"/>
          </p:nvPr>
        </p:nvSpPr>
        <p:spPr/>
        <p:txBody>
          <a:bodyPr/>
          <a:lstStyle/>
          <a:p>
            <a:fld id="{9B3FE189-52D5-4CB8-8278-729A5BD85C74}" type="slidenum">
              <a:rPr lang="en-CA" smtClean="0"/>
              <a:t>10</a:t>
            </a:fld>
            <a:endParaRPr lang="en-CA"/>
          </a:p>
        </p:txBody>
      </p:sp>
    </p:spTree>
    <p:extLst>
      <p:ext uri="{BB962C8B-B14F-4D97-AF65-F5344CB8AC3E}">
        <p14:creationId xmlns:p14="http://schemas.microsoft.com/office/powerpoint/2010/main" val="24161802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6390F772-583F-4A17-864E-CF20ECDC83BA}" type="datetimeFigureOut">
              <a:rPr lang="en-CA" smtClean="0"/>
              <a:t>2022-08-15</a:t>
            </a:fld>
            <a:endParaRPr lang="en-CA"/>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CA"/>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44DAD713-DCDE-48DB-BAEF-D9B0CED3E970}" type="slidenum">
              <a:rPr lang="en-CA" smtClean="0"/>
              <a:t>‹#›</a:t>
            </a:fld>
            <a:endParaRPr lang="en-CA"/>
          </a:p>
        </p:txBody>
      </p:sp>
    </p:spTree>
    <p:extLst>
      <p:ext uri="{BB962C8B-B14F-4D97-AF65-F5344CB8AC3E}">
        <p14:creationId xmlns:p14="http://schemas.microsoft.com/office/powerpoint/2010/main" val="33262431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6390F772-583F-4A17-864E-CF20ECDC83BA}" type="datetimeFigureOut">
              <a:rPr lang="en-CA" smtClean="0"/>
              <a:t>2022-08-15</a:t>
            </a:fld>
            <a:endParaRPr lang="en-CA"/>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CA"/>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44DAD713-DCDE-48DB-BAEF-D9B0CED3E970}" type="slidenum">
              <a:rPr lang="en-CA" smtClean="0"/>
              <a:t>‹#›</a:t>
            </a:fld>
            <a:endParaRPr lang="en-CA"/>
          </a:p>
        </p:txBody>
      </p:sp>
    </p:spTree>
    <p:extLst>
      <p:ext uri="{BB962C8B-B14F-4D97-AF65-F5344CB8AC3E}">
        <p14:creationId xmlns:p14="http://schemas.microsoft.com/office/powerpoint/2010/main" val="13586205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6390F772-583F-4A17-864E-CF20ECDC83BA}" type="datetimeFigureOut">
              <a:rPr lang="en-CA" smtClean="0"/>
              <a:t>2022-08-15</a:t>
            </a:fld>
            <a:endParaRPr lang="en-CA"/>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CA"/>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44DAD713-DCDE-48DB-BAEF-D9B0CED3E970}" type="slidenum">
              <a:rPr lang="en-CA" smtClean="0"/>
              <a:t>‹#›</a:t>
            </a:fld>
            <a:endParaRPr lang="en-CA"/>
          </a:p>
        </p:txBody>
      </p:sp>
    </p:spTree>
    <p:extLst>
      <p:ext uri="{BB962C8B-B14F-4D97-AF65-F5344CB8AC3E}">
        <p14:creationId xmlns:p14="http://schemas.microsoft.com/office/powerpoint/2010/main" val="19181253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alphaModFix amt="75000"/>
            <a:lum/>
          </a:blip>
          <a:srcRect/>
          <a:stretch>
            <a:fillRect t="-12000" b="-12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en-CA"/>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CA"/>
          </a:p>
        </p:txBody>
      </p:sp>
    </p:spTree>
    <p:extLst>
      <p:ext uri="{BB962C8B-B14F-4D97-AF65-F5344CB8AC3E}">
        <p14:creationId xmlns:p14="http://schemas.microsoft.com/office/powerpoint/2010/main" val="11977951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alphaModFix amt="75000"/>
            <a:lum/>
          </a:blip>
          <a:srcRect/>
          <a:stretch>
            <a:fillRect t="-12000" b="-1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erlo Neue Black" panose="00000A00000000000000" pitchFamily="50" charset="0"/>
              </a:defRPr>
            </a:lvl1pPr>
          </a:lstStyle>
          <a:p>
            <a:r>
              <a:rPr lang="en-US"/>
              <a:t>Click to edit Master title style</a:t>
            </a:r>
            <a:endParaRPr lang="en-C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Tree>
    <p:extLst>
      <p:ext uri="{BB962C8B-B14F-4D97-AF65-F5344CB8AC3E}">
        <p14:creationId xmlns:p14="http://schemas.microsoft.com/office/powerpoint/2010/main" val="28986961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1">
          <a:blip r:embed="rId2">
            <a:alphaModFix amt="75000"/>
            <a:lum/>
          </a:blip>
          <a:srcRect/>
          <a:stretch>
            <a:fillRect t="-12000" b="-12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en-CA"/>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405911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Tree>
    <p:extLst>
      <p:ext uri="{BB962C8B-B14F-4D97-AF65-F5344CB8AC3E}">
        <p14:creationId xmlns:p14="http://schemas.microsoft.com/office/powerpoint/2010/main" val="40177284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CA"/>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Tree>
    <p:extLst>
      <p:ext uri="{BB962C8B-B14F-4D97-AF65-F5344CB8AC3E}">
        <p14:creationId xmlns:p14="http://schemas.microsoft.com/office/powerpoint/2010/main" val="36541870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Tree>
    <p:extLst>
      <p:ext uri="{BB962C8B-B14F-4D97-AF65-F5344CB8AC3E}">
        <p14:creationId xmlns:p14="http://schemas.microsoft.com/office/powerpoint/2010/main" val="11030291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28767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en-CA"/>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2310512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6390F772-583F-4A17-864E-CF20ECDC83BA}" type="datetimeFigureOut">
              <a:rPr lang="en-CA" smtClean="0"/>
              <a:t>2022-08-15</a:t>
            </a:fld>
            <a:endParaRPr lang="en-CA"/>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CA"/>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44DAD713-DCDE-48DB-BAEF-D9B0CED3E970}" type="slidenum">
              <a:rPr lang="en-CA" smtClean="0"/>
              <a:t>‹#›</a:t>
            </a:fld>
            <a:endParaRPr lang="en-CA"/>
          </a:p>
        </p:txBody>
      </p:sp>
    </p:spTree>
    <p:extLst>
      <p:ext uri="{BB962C8B-B14F-4D97-AF65-F5344CB8AC3E}">
        <p14:creationId xmlns:p14="http://schemas.microsoft.com/office/powerpoint/2010/main" val="41698480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CA"/>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CA"/>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31780300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F3F2DA-8171-4B14-914F-DF0980B5FBB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CA"/>
          </a:p>
        </p:txBody>
      </p:sp>
      <p:sp>
        <p:nvSpPr>
          <p:cNvPr id="3" name="Subtitle 2">
            <a:extLst>
              <a:ext uri="{FF2B5EF4-FFF2-40B4-BE49-F238E27FC236}">
                <a16:creationId xmlns:a16="http://schemas.microsoft.com/office/drawing/2014/main" id="{BDB56265-A8D8-4CED-87EC-03F4B034FAE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A"/>
          </a:p>
        </p:txBody>
      </p:sp>
      <p:sp>
        <p:nvSpPr>
          <p:cNvPr id="4" name="Date Placeholder 3">
            <a:extLst>
              <a:ext uri="{FF2B5EF4-FFF2-40B4-BE49-F238E27FC236}">
                <a16:creationId xmlns:a16="http://schemas.microsoft.com/office/drawing/2014/main" id="{378B5EFC-E714-49D2-B7BA-EC1EB9E4A9A0}"/>
              </a:ext>
            </a:extLst>
          </p:cNvPr>
          <p:cNvSpPr>
            <a:spLocks noGrp="1"/>
          </p:cNvSpPr>
          <p:nvPr>
            <p:ph type="dt" sz="half" idx="10"/>
          </p:nvPr>
        </p:nvSpPr>
        <p:spPr/>
        <p:txBody>
          <a:bodyPr/>
          <a:lstStyle/>
          <a:p>
            <a:fld id="{E881D1AB-15D2-4EB9-842C-3764165CA4F6}" type="datetimeFigureOut">
              <a:rPr lang="en-CA" smtClean="0"/>
              <a:t>2022-08-15</a:t>
            </a:fld>
            <a:endParaRPr lang="en-CA"/>
          </a:p>
        </p:txBody>
      </p:sp>
      <p:sp>
        <p:nvSpPr>
          <p:cNvPr id="5" name="Footer Placeholder 4">
            <a:extLst>
              <a:ext uri="{FF2B5EF4-FFF2-40B4-BE49-F238E27FC236}">
                <a16:creationId xmlns:a16="http://schemas.microsoft.com/office/drawing/2014/main" id="{071A0C1E-39D0-4716-9982-00EDF1BC0EC1}"/>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1B896033-5A57-485C-A4FB-B50E2590E996}"/>
              </a:ext>
            </a:extLst>
          </p:cNvPr>
          <p:cNvSpPr>
            <a:spLocks noGrp="1"/>
          </p:cNvSpPr>
          <p:nvPr>
            <p:ph type="sldNum" sz="quarter" idx="12"/>
          </p:nvPr>
        </p:nvSpPr>
        <p:spPr/>
        <p:txBody>
          <a:bodyPr/>
          <a:lstStyle/>
          <a:p>
            <a:fld id="{CBBF4E19-52D2-45AD-9915-B2A7500B0D48}" type="slidenum">
              <a:rPr lang="en-CA" smtClean="0"/>
              <a:t>‹#›</a:t>
            </a:fld>
            <a:endParaRPr lang="en-CA"/>
          </a:p>
        </p:txBody>
      </p:sp>
    </p:spTree>
    <p:extLst>
      <p:ext uri="{BB962C8B-B14F-4D97-AF65-F5344CB8AC3E}">
        <p14:creationId xmlns:p14="http://schemas.microsoft.com/office/powerpoint/2010/main" val="9243982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913BD4-ACC8-41BB-974D-AE62132539E5}"/>
              </a:ext>
            </a:extLst>
          </p:cNvPr>
          <p:cNvSpPr>
            <a:spLocks noGrp="1"/>
          </p:cNvSpPr>
          <p:nvPr>
            <p:ph type="title"/>
          </p:nvPr>
        </p:nvSpPr>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67D60167-3079-4E3E-AC7F-40A3C2A367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A006414C-E88F-43C1-B2B0-C95219711349}"/>
              </a:ext>
            </a:extLst>
          </p:cNvPr>
          <p:cNvSpPr>
            <a:spLocks noGrp="1"/>
          </p:cNvSpPr>
          <p:nvPr>
            <p:ph type="dt" sz="half" idx="10"/>
          </p:nvPr>
        </p:nvSpPr>
        <p:spPr/>
        <p:txBody>
          <a:bodyPr/>
          <a:lstStyle/>
          <a:p>
            <a:fld id="{E881D1AB-15D2-4EB9-842C-3764165CA4F6}" type="datetimeFigureOut">
              <a:rPr lang="en-CA" smtClean="0"/>
              <a:t>2022-08-15</a:t>
            </a:fld>
            <a:endParaRPr lang="en-CA"/>
          </a:p>
        </p:txBody>
      </p:sp>
      <p:sp>
        <p:nvSpPr>
          <p:cNvPr id="5" name="Footer Placeholder 4">
            <a:extLst>
              <a:ext uri="{FF2B5EF4-FFF2-40B4-BE49-F238E27FC236}">
                <a16:creationId xmlns:a16="http://schemas.microsoft.com/office/drawing/2014/main" id="{5C1B7B38-0E54-4097-B648-0C0B9FCA4473}"/>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189C69E4-0224-474F-A260-5FE218DC88FB}"/>
              </a:ext>
            </a:extLst>
          </p:cNvPr>
          <p:cNvSpPr>
            <a:spLocks noGrp="1"/>
          </p:cNvSpPr>
          <p:nvPr>
            <p:ph type="sldNum" sz="quarter" idx="12"/>
          </p:nvPr>
        </p:nvSpPr>
        <p:spPr/>
        <p:txBody>
          <a:bodyPr/>
          <a:lstStyle/>
          <a:p>
            <a:fld id="{CBBF4E19-52D2-45AD-9915-B2A7500B0D48}" type="slidenum">
              <a:rPr lang="en-CA" smtClean="0"/>
              <a:t>‹#›</a:t>
            </a:fld>
            <a:endParaRPr lang="en-CA"/>
          </a:p>
        </p:txBody>
      </p:sp>
    </p:spTree>
    <p:extLst>
      <p:ext uri="{BB962C8B-B14F-4D97-AF65-F5344CB8AC3E}">
        <p14:creationId xmlns:p14="http://schemas.microsoft.com/office/powerpoint/2010/main" val="99809162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C4AE08-AC66-41FB-89B8-40AD978F924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CA"/>
          </a:p>
        </p:txBody>
      </p:sp>
      <p:sp>
        <p:nvSpPr>
          <p:cNvPr id="3" name="Text Placeholder 2">
            <a:extLst>
              <a:ext uri="{FF2B5EF4-FFF2-40B4-BE49-F238E27FC236}">
                <a16:creationId xmlns:a16="http://schemas.microsoft.com/office/drawing/2014/main" id="{939C64AA-A4D3-4CD7-940C-2134EFA1D89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6D776AA-73F5-407B-B0E4-9F82F43432CB}"/>
              </a:ext>
            </a:extLst>
          </p:cNvPr>
          <p:cNvSpPr>
            <a:spLocks noGrp="1"/>
          </p:cNvSpPr>
          <p:nvPr>
            <p:ph type="dt" sz="half" idx="10"/>
          </p:nvPr>
        </p:nvSpPr>
        <p:spPr/>
        <p:txBody>
          <a:bodyPr/>
          <a:lstStyle/>
          <a:p>
            <a:fld id="{E881D1AB-15D2-4EB9-842C-3764165CA4F6}" type="datetimeFigureOut">
              <a:rPr lang="en-CA" smtClean="0"/>
              <a:t>2022-08-15</a:t>
            </a:fld>
            <a:endParaRPr lang="en-CA"/>
          </a:p>
        </p:txBody>
      </p:sp>
      <p:sp>
        <p:nvSpPr>
          <p:cNvPr id="5" name="Footer Placeholder 4">
            <a:extLst>
              <a:ext uri="{FF2B5EF4-FFF2-40B4-BE49-F238E27FC236}">
                <a16:creationId xmlns:a16="http://schemas.microsoft.com/office/drawing/2014/main" id="{4026336B-34F0-4E3D-9700-98E854444279}"/>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D6254317-1BEF-4B33-8B56-63BA84D0DFBD}"/>
              </a:ext>
            </a:extLst>
          </p:cNvPr>
          <p:cNvSpPr>
            <a:spLocks noGrp="1"/>
          </p:cNvSpPr>
          <p:nvPr>
            <p:ph type="sldNum" sz="quarter" idx="12"/>
          </p:nvPr>
        </p:nvSpPr>
        <p:spPr/>
        <p:txBody>
          <a:bodyPr/>
          <a:lstStyle/>
          <a:p>
            <a:fld id="{CBBF4E19-52D2-45AD-9915-B2A7500B0D48}" type="slidenum">
              <a:rPr lang="en-CA" smtClean="0"/>
              <a:t>‹#›</a:t>
            </a:fld>
            <a:endParaRPr lang="en-CA"/>
          </a:p>
        </p:txBody>
      </p:sp>
    </p:spTree>
    <p:extLst>
      <p:ext uri="{BB962C8B-B14F-4D97-AF65-F5344CB8AC3E}">
        <p14:creationId xmlns:p14="http://schemas.microsoft.com/office/powerpoint/2010/main" val="287725614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0931A6-A82E-4955-84BA-8DE50A357ABC}"/>
              </a:ext>
            </a:extLst>
          </p:cNvPr>
          <p:cNvSpPr>
            <a:spLocks noGrp="1"/>
          </p:cNvSpPr>
          <p:nvPr>
            <p:ph type="title"/>
          </p:nvPr>
        </p:nvSpPr>
        <p:spPr/>
        <p:txBody>
          <a:bodyPr/>
          <a:lstStyle/>
          <a:p>
            <a:r>
              <a:rPr lang="en-US"/>
              <a:t>Click to edit Master title style</a:t>
            </a:r>
            <a:endParaRPr lang="en-CA"/>
          </a:p>
        </p:txBody>
      </p:sp>
      <p:sp>
        <p:nvSpPr>
          <p:cNvPr id="3" name="Content Placeholder 2">
            <a:extLst>
              <a:ext uri="{FF2B5EF4-FFF2-40B4-BE49-F238E27FC236}">
                <a16:creationId xmlns:a16="http://schemas.microsoft.com/office/drawing/2014/main" id="{99B0F729-FD39-4156-8329-AD7CBE0FCC1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a:extLst>
              <a:ext uri="{FF2B5EF4-FFF2-40B4-BE49-F238E27FC236}">
                <a16:creationId xmlns:a16="http://schemas.microsoft.com/office/drawing/2014/main" id="{E5E298A1-D11A-4DDE-A861-FB1D16AB438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a:extLst>
              <a:ext uri="{FF2B5EF4-FFF2-40B4-BE49-F238E27FC236}">
                <a16:creationId xmlns:a16="http://schemas.microsoft.com/office/drawing/2014/main" id="{9DB629F8-7A05-4BA4-A059-59ED77BA7134}"/>
              </a:ext>
            </a:extLst>
          </p:cNvPr>
          <p:cNvSpPr>
            <a:spLocks noGrp="1"/>
          </p:cNvSpPr>
          <p:nvPr>
            <p:ph type="dt" sz="half" idx="10"/>
          </p:nvPr>
        </p:nvSpPr>
        <p:spPr/>
        <p:txBody>
          <a:bodyPr/>
          <a:lstStyle/>
          <a:p>
            <a:fld id="{E881D1AB-15D2-4EB9-842C-3764165CA4F6}" type="datetimeFigureOut">
              <a:rPr lang="en-CA" smtClean="0"/>
              <a:t>2022-08-15</a:t>
            </a:fld>
            <a:endParaRPr lang="en-CA"/>
          </a:p>
        </p:txBody>
      </p:sp>
      <p:sp>
        <p:nvSpPr>
          <p:cNvPr id="6" name="Footer Placeholder 5">
            <a:extLst>
              <a:ext uri="{FF2B5EF4-FFF2-40B4-BE49-F238E27FC236}">
                <a16:creationId xmlns:a16="http://schemas.microsoft.com/office/drawing/2014/main" id="{6A0EF821-1ED3-4C1D-88CF-632C03B45146}"/>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07F15D4F-C81F-4D17-BD31-983CED91679C}"/>
              </a:ext>
            </a:extLst>
          </p:cNvPr>
          <p:cNvSpPr>
            <a:spLocks noGrp="1"/>
          </p:cNvSpPr>
          <p:nvPr>
            <p:ph type="sldNum" sz="quarter" idx="12"/>
          </p:nvPr>
        </p:nvSpPr>
        <p:spPr/>
        <p:txBody>
          <a:bodyPr/>
          <a:lstStyle/>
          <a:p>
            <a:fld id="{CBBF4E19-52D2-45AD-9915-B2A7500B0D48}" type="slidenum">
              <a:rPr lang="en-CA" smtClean="0"/>
              <a:t>‹#›</a:t>
            </a:fld>
            <a:endParaRPr lang="en-CA"/>
          </a:p>
        </p:txBody>
      </p:sp>
    </p:spTree>
    <p:extLst>
      <p:ext uri="{BB962C8B-B14F-4D97-AF65-F5344CB8AC3E}">
        <p14:creationId xmlns:p14="http://schemas.microsoft.com/office/powerpoint/2010/main" val="79214309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CAF1ED-B3F1-4798-B5B9-8B669EC6E7A4}"/>
              </a:ext>
            </a:extLst>
          </p:cNvPr>
          <p:cNvSpPr>
            <a:spLocks noGrp="1"/>
          </p:cNvSpPr>
          <p:nvPr>
            <p:ph type="title"/>
          </p:nvPr>
        </p:nvSpPr>
        <p:spPr>
          <a:xfrm>
            <a:off x="839788" y="365125"/>
            <a:ext cx="10515600" cy="1325563"/>
          </a:xfrm>
        </p:spPr>
        <p:txBody>
          <a:bodyPr/>
          <a:lstStyle/>
          <a:p>
            <a:r>
              <a:rPr lang="en-US"/>
              <a:t>Click to edit Master title style</a:t>
            </a:r>
            <a:endParaRPr lang="en-CA"/>
          </a:p>
        </p:txBody>
      </p:sp>
      <p:sp>
        <p:nvSpPr>
          <p:cNvPr id="3" name="Text Placeholder 2">
            <a:extLst>
              <a:ext uri="{FF2B5EF4-FFF2-40B4-BE49-F238E27FC236}">
                <a16:creationId xmlns:a16="http://schemas.microsoft.com/office/drawing/2014/main" id="{A2C94A12-847F-450F-9D2A-82182F76F0F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CCA6D48-1648-467B-813F-8CA095A19CE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a:extLst>
              <a:ext uri="{FF2B5EF4-FFF2-40B4-BE49-F238E27FC236}">
                <a16:creationId xmlns:a16="http://schemas.microsoft.com/office/drawing/2014/main" id="{E9CB7F24-5E7B-476C-8EB5-45CD12839B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6450344-D7CB-4B60-BBC1-AD1BA86D29D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a:extLst>
              <a:ext uri="{FF2B5EF4-FFF2-40B4-BE49-F238E27FC236}">
                <a16:creationId xmlns:a16="http://schemas.microsoft.com/office/drawing/2014/main" id="{3434C7A1-D8A1-4035-AA97-F54A518D1C76}"/>
              </a:ext>
            </a:extLst>
          </p:cNvPr>
          <p:cNvSpPr>
            <a:spLocks noGrp="1"/>
          </p:cNvSpPr>
          <p:nvPr>
            <p:ph type="dt" sz="half" idx="10"/>
          </p:nvPr>
        </p:nvSpPr>
        <p:spPr/>
        <p:txBody>
          <a:bodyPr/>
          <a:lstStyle/>
          <a:p>
            <a:fld id="{E881D1AB-15D2-4EB9-842C-3764165CA4F6}" type="datetimeFigureOut">
              <a:rPr lang="en-CA" smtClean="0"/>
              <a:t>2022-08-15</a:t>
            </a:fld>
            <a:endParaRPr lang="en-CA"/>
          </a:p>
        </p:txBody>
      </p:sp>
      <p:sp>
        <p:nvSpPr>
          <p:cNvPr id="8" name="Footer Placeholder 7">
            <a:extLst>
              <a:ext uri="{FF2B5EF4-FFF2-40B4-BE49-F238E27FC236}">
                <a16:creationId xmlns:a16="http://schemas.microsoft.com/office/drawing/2014/main" id="{91D8286C-652E-4EFB-9B14-681159D4FD68}"/>
              </a:ext>
            </a:extLst>
          </p:cNvPr>
          <p:cNvSpPr>
            <a:spLocks noGrp="1"/>
          </p:cNvSpPr>
          <p:nvPr>
            <p:ph type="ftr" sz="quarter" idx="11"/>
          </p:nvPr>
        </p:nvSpPr>
        <p:spPr/>
        <p:txBody>
          <a:bodyPr/>
          <a:lstStyle/>
          <a:p>
            <a:endParaRPr lang="en-CA"/>
          </a:p>
        </p:txBody>
      </p:sp>
      <p:sp>
        <p:nvSpPr>
          <p:cNvPr id="9" name="Slide Number Placeholder 8">
            <a:extLst>
              <a:ext uri="{FF2B5EF4-FFF2-40B4-BE49-F238E27FC236}">
                <a16:creationId xmlns:a16="http://schemas.microsoft.com/office/drawing/2014/main" id="{5578274D-4FEB-4730-919E-85473CB285FF}"/>
              </a:ext>
            </a:extLst>
          </p:cNvPr>
          <p:cNvSpPr>
            <a:spLocks noGrp="1"/>
          </p:cNvSpPr>
          <p:nvPr>
            <p:ph type="sldNum" sz="quarter" idx="12"/>
          </p:nvPr>
        </p:nvSpPr>
        <p:spPr/>
        <p:txBody>
          <a:bodyPr/>
          <a:lstStyle/>
          <a:p>
            <a:fld id="{CBBF4E19-52D2-45AD-9915-B2A7500B0D48}" type="slidenum">
              <a:rPr lang="en-CA" smtClean="0"/>
              <a:t>‹#›</a:t>
            </a:fld>
            <a:endParaRPr lang="en-CA"/>
          </a:p>
        </p:txBody>
      </p:sp>
    </p:spTree>
    <p:extLst>
      <p:ext uri="{BB962C8B-B14F-4D97-AF65-F5344CB8AC3E}">
        <p14:creationId xmlns:p14="http://schemas.microsoft.com/office/powerpoint/2010/main" val="86166543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168EED-FE27-41D0-A3AA-EBD914282529}"/>
              </a:ext>
            </a:extLst>
          </p:cNvPr>
          <p:cNvSpPr>
            <a:spLocks noGrp="1"/>
          </p:cNvSpPr>
          <p:nvPr>
            <p:ph type="title"/>
          </p:nvPr>
        </p:nvSpPr>
        <p:spPr/>
        <p:txBody>
          <a:bodyPr/>
          <a:lstStyle/>
          <a:p>
            <a:r>
              <a:rPr lang="en-US"/>
              <a:t>Click to edit Master title style</a:t>
            </a:r>
            <a:endParaRPr lang="en-CA"/>
          </a:p>
        </p:txBody>
      </p:sp>
      <p:sp>
        <p:nvSpPr>
          <p:cNvPr id="3" name="Date Placeholder 2">
            <a:extLst>
              <a:ext uri="{FF2B5EF4-FFF2-40B4-BE49-F238E27FC236}">
                <a16:creationId xmlns:a16="http://schemas.microsoft.com/office/drawing/2014/main" id="{D7DA1AA2-CA77-4E61-A21C-F3D4BF55F5C6}"/>
              </a:ext>
            </a:extLst>
          </p:cNvPr>
          <p:cNvSpPr>
            <a:spLocks noGrp="1"/>
          </p:cNvSpPr>
          <p:nvPr>
            <p:ph type="dt" sz="half" idx="10"/>
          </p:nvPr>
        </p:nvSpPr>
        <p:spPr/>
        <p:txBody>
          <a:bodyPr/>
          <a:lstStyle/>
          <a:p>
            <a:fld id="{E881D1AB-15D2-4EB9-842C-3764165CA4F6}" type="datetimeFigureOut">
              <a:rPr lang="en-CA" smtClean="0"/>
              <a:t>2022-08-15</a:t>
            </a:fld>
            <a:endParaRPr lang="en-CA"/>
          </a:p>
        </p:txBody>
      </p:sp>
      <p:sp>
        <p:nvSpPr>
          <p:cNvPr id="4" name="Footer Placeholder 3">
            <a:extLst>
              <a:ext uri="{FF2B5EF4-FFF2-40B4-BE49-F238E27FC236}">
                <a16:creationId xmlns:a16="http://schemas.microsoft.com/office/drawing/2014/main" id="{01FD8F4C-82E2-4EDB-A888-A02BE928EC98}"/>
              </a:ext>
            </a:extLst>
          </p:cNvPr>
          <p:cNvSpPr>
            <a:spLocks noGrp="1"/>
          </p:cNvSpPr>
          <p:nvPr>
            <p:ph type="ftr" sz="quarter" idx="11"/>
          </p:nvPr>
        </p:nvSpPr>
        <p:spPr/>
        <p:txBody>
          <a:bodyPr/>
          <a:lstStyle/>
          <a:p>
            <a:endParaRPr lang="en-CA"/>
          </a:p>
        </p:txBody>
      </p:sp>
      <p:sp>
        <p:nvSpPr>
          <p:cNvPr id="5" name="Slide Number Placeholder 4">
            <a:extLst>
              <a:ext uri="{FF2B5EF4-FFF2-40B4-BE49-F238E27FC236}">
                <a16:creationId xmlns:a16="http://schemas.microsoft.com/office/drawing/2014/main" id="{E60634EC-1CDF-4B49-8A03-F37E7D8C6285}"/>
              </a:ext>
            </a:extLst>
          </p:cNvPr>
          <p:cNvSpPr>
            <a:spLocks noGrp="1"/>
          </p:cNvSpPr>
          <p:nvPr>
            <p:ph type="sldNum" sz="quarter" idx="12"/>
          </p:nvPr>
        </p:nvSpPr>
        <p:spPr/>
        <p:txBody>
          <a:bodyPr/>
          <a:lstStyle/>
          <a:p>
            <a:fld id="{CBBF4E19-52D2-45AD-9915-B2A7500B0D48}" type="slidenum">
              <a:rPr lang="en-CA" smtClean="0"/>
              <a:t>‹#›</a:t>
            </a:fld>
            <a:endParaRPr lang="en-CA"/>
          </a:p>
        </p:txBody>
      </p:sp>
    </p:spTree>
    <p:extLst>
      <p:ext uri="{BB962C8B-B14F-4D97-AF65-F5344CB8AC3E}">
        <p14:creationId xmlns:p14="http://schemas.microsoft.com/office/powerpoint/2010/main" val="292870501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6EB7BB5-D92A-49AF-87FE-89ED6C67F80E}"/>
              </a:ext>
            </a:extLst>
          </p:cNvPr>
          <p:cNvSpPr>
            <a:spLocks noGrp="1"/>
          </p:cNvSpPr>
          <p:nvPr>
            <p:ph type="dt" sz="half" idx="10"/>
          </p:nvPr>
        </p:nvSpPr>
        <p:spPr/>
        <p:txBody>
          <a:bodyPr/>
          <a:lstStyle/>
          <a:p>
            <a:fld id="{E881D1AB-15D2-4EB9-842C-3764165CA4F6}" type="datetimeFigureOut">
              <a:rPr lang="en-CA" smtClean="0"/>
              <a:t>2022-08-15</a:t>
            </a:fld>
            <a:endParaRPr lang="en-CA"/>
          </a:p>
        </p:txBody>
      </p:sp>
      <p:sp>
        <p:nvSpPr>
          <p:cNvPr id="3" name="Footer Placeholder 2">
            <a:extLst>
              <a:ext uri="{FF2B5EF4-FFF2-40B4-BE49-F238E27FC236}">
                <a16:creationId xmlns:a16="http://schemas.microsoft.com/office/drawing/2014/main" id="{A7D8AF5D-455B-439F-97DC-003566ABE9CC}"/>
              </a:ext>
            </a:extLst>
          </p:cNvPr>
          <p:cNvSpPr>
            <a:spLocks noGrp="1"/>
          </p:cNvSpPr>
          <p:nvPr>
            <p:ph type="ftr" sz="quarter" idx="11"/>
          </p:nvPr>
        </p:nvSpPr>
        <p:spPr/>
        <p:txBody>
          <a:bodyPr/>
          <a:lstStyle/>
          <a:p>
            <a:endParaRPr lang="en-CA"/>
          </a:p>
        </p:txBody>
      </p:sp>
      <p:sp>
        <p:nvSpPr>
          <p:cNvPr id="4" name="Slide Number Placeholder 3">
            <a:extLst>
              <a:ext uri="{FF2B5EF4-FFF2-40B4-BE49-F238E27FC236}">
                <a16:creationId xmlns:a16="http://schemas.microsoft.com/office/drawing/2014/main" id="{79FE9CAE-EB0E-45AF-B673-483F1471003F}"/>
              </a:ext>
            </a:extLst>
          </p:cNvPr>
          <p:cNvSpPr>
            <a:spLocks noGrp="1"/>
          </p:cNvSpPr>
          <p:nvPr>
            <p:ph type="sldNum" sz="quarter" idx="12"/>
          </p:nvPr>
        </p:nvSpPr>
        <p:spPr/>
        <p:txBody>
          <a:bodyPr/>
          <a:lstStyle/>
          <a:p>
            <a:fld id="{CBBF4E19-52D2-45AD-9915-B2A7500B0D48}" type="slidenum">
              <a:rPr lang="en-CA" smtClean="0"/>
              <a:t>‹#›</a:t>
            </a:fld>
            <a:endParaRPr lang="en-CA"/>
          </a:p>
        </p:txBody>
      </p:sp>
    </p:spTree>
    <p:extLst>
      <p:ext uri="{BB962C8B-B14F-4D97-AF65-F5344CB8AC3E}">
        <p14:creationId xmlns:p14="http://schemas.microsoft.com/office/powerpoint/2010/main" val="342737096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40BE44-6989-4C97-9AE9-263ACE84803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Content Placeholder 2">
            <a:extLst>
              <a:ext uri="{FF2B5EF4-FFF2-40B4-BE49-F238E27FC236}">
                <a16:creationId xmlns:a16="http://schemas.microsoft.com/office/drawing/2014/main" id="{46660887-24AB-4CF2-8C85-1269053F8D4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a:extLst>
              <a:ext uri="{FF2B5EF4-FFF2-40B4-BE49-F238E27FC236}">
                <a16:creationId xmlns:a16="http://schemas.microsoft.com/office/drawing/2014/main" id="{707467CE-9AC7-4035-AF37-EFE87FB7ECD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B544D68-6ACC-457F-B23D-EA7732DFD8BB}"/>
              </a:ext>
            </a:extLst>
          </p:cNvPr>
          <p:cNvSpPr>
            <a:spLocks noGrp="1"/>
          </p:cNvSpPr>
          <p:nvPr>
            <p:ph type="dt" sz="half" idx="10"/>
          </p:nvPr>
        </p:nvSpPr>
        <p:spPr/>
        <p:txBody>
          <a:bodyPr/>
          <a:lstStyle/>
          <a:p>
            <a:fld id="{E881D1AB-15D2-4EB9-842C-3764165CA4F6}" type="datetimeFigureOut">
              <a:rPr lang="en-CA" smtClean="0"/>
              <a:t>2022-08-15</a:t>
            </a:fld>
            <a:endParaRPr lang="en-CA"/>
          </a:p>
        </p:txBody>
      </p:sp>
      <p:sp>
        <p:nvSpPr>
          <p:cNvPr id="6" name="Footer Placeholder 5">
            <a:extLst>
              <a:ext uri="{FF2B5EF4-FFF2-40B4-BE49-F238E27FC236}">
                <a16:creationId xmlns:a16="http://schemas.microsoft.com/office/drawing/2014/main" id="{C2A7A6BB-963E-403A-A1F7-88004E04A7BB}"/>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F7E02DA2-7BB6-40F8-B282-718D2A699AF7}"/>
              </a:ext>
            </a:extLst>
          </p:cNvPr>
          <p:cNvSpPr>
            <a:spLocks noGrp="1"/>
          </p:cNvSpPr>
          <p:nvPr>
            <p:ph type="sldNum" sz="quarter" idx="12"/>
          </p:nvPr>
        </p:nvSpPr>
        <p:spPr/>
        <p:txBody>
          <a:bodyPr/>
          <a:lstStyle/>
          <a:p>
            <a:fld id="{CBBF4E19-52D2-45AD-9915-B2A7500B0D48}" type="slidenum">
              <a:rPr lang="en-CA" smtClean="0"/>
              <a:t>‹#›</a:t>
            </a:fld>
            <a:endParaRPr lang="en-CA"/>
          </a:p>
        </p:txBody>
      </p:sp>
    </p:spTree>
    <p:extLst>
      <p:ext uri="{BB962C8B-B14F-4D97-AF65-F5344CB8AC3E}">
        <p14:creationId xmlns:p14="http://schemas.microsoft.com/office/powerpoint/2010/main" val="30444023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8AADC-FEA8-4F3C-965D-D009DF8F496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Picture Placeholder 2">
            <a:extLst>
              <a:ext uri="{FF2B5EF4-FFF2-40B4-BE49-F238E27FC236}">
                <a16:creationId xmlns:a16="http://schemas.microsoft.com/office/drawing/2014/main" id="{FACF0824-CD10-43A6-9D32-21BB203652D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a:extLst>
              <a:ext uri="{FF2B5EF4-FFF2-40B4-BE49-F238E27FC236}">
                <a16:creationId xmlns:a16="http://schemas.microsoft.com/office/drawing/2014/main" id="{DE6B3E90-A674-4C26-863E-C657CC53F2F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BADB14D-4FB7-483F-853E-9A5B42A42D68}"/>
              </a:ext>
            </a:extLst>
          </p:cNvPr>
          <p:cNvSpPr>
            <a:spLocks noGrp="1"/>
          </p:cNvSpPr>
          <p:nvPr>
            <p:ph type="dt" sz="half" idx="10"/>
          </p:nvPr>
        </p:nvSpPr>
        <p:spPr/>
        <p:txBody>
          <a:bodyPr/>
          <a:lstStyle/>
          <a:p>
            <a:fld id="{E881D1AB-15D2-4EB9-842C-3764165CA4F6}" type="datetimeFigureOut">
              <a:rPr lang="en-CA" smtClean="0"/>
              <a:t>2022-08-15</a:t>
            </a:fld>
            <a:endParaRPr lang="en-CA"/>
          </a:p>
        </p:txBody>
      </p:sp>
      <p:sp>
        <p:nvSpPr>
          <p:cNvPr id="6" name="Footer Placeholder 5">
            <a:extLst>
              <a:ext uri="{FF2B5EF4-FFF2-40B4-BE49-F238E27FC236}">
                <a16:creationId xmlns:a16="http://schemas.microsoft.com/office/drawing/2014/main" id="{273C4093-3CD8-415F-9254-E95B1E160178}"/>
              </a:ext>
            </a:extLst>
          </p:cNvPr>
          <p:cNvSpPr>
            <a:spLocks noGrp="1"/>
          </p:cNvSpPr>
          <p:nvPr>
            <p:ph type="ftr" sz="quarter" idx="11"/>
          </p:nvPr>
        </p:nvSpPr>
        <p:spPr/>
        <p:txBody>
          <a:bodyPr/>
          <a:lstStyle/>
          <a:p>
            <a:endParaRPr lang="en-CA"/>
          </a:p>
        </p:txBody>
      </p:sp>
      <p:sp>
        <p:nvSpPr>
          <p:cNvPr id="7" name="Slide Number Placeholder 6">
            <a:extLst>
              <a:ext uri="{FF2B5EF4-FFF2-40B4-BE49-F238E27FC236}">
                <a16:creationId xmlns:a16="http://schemas.microsoft.com/office/drawing/2014/main" id="{2D454299-654B-45B0-9BB8-1CCAFAB70CD2}"/>
              </a:ext>
            </a:extLst>
          </p:cNvPr>
          <p:cNvSpPr>
            <a:spLocks noGrp="1"/>
          </p:cNvSpPr>
          <p:nvPr>
            <p:ph type="sldNum" sz="quarter" idx="12"/>
          </p:nvPr>
        </p:nvSpPr>
        <p:spPr/>
        <p:txBody>
          <a:bodyPr/>
          <a:lstStyle/>
          <a:p>
            <a:fld id="{CBBF4E19-52D2-45AD-9915-B2A7500B0D48}" type="slidenum">
              <a:rPr lang="en-CA" smtClean="0"/>
              <a:t>‹#›</a:t>
            </a:fld>
            <a:endParaRPr lang="en-CA"/>
          </a:p>
        </p:txBody>
      </p:sp>
    </p:spTree>
    <p:extLst>
      <p:ext uri="{BB962C8B-B14F-4D97-AF65-F5344CB8AC3E}">
        <p14:creationId xmlns:p14="http://schemas.microsoft.com/office/powerpoint/2010/main" val="29663759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09600" y="6356351"/>
            <a:ext cx="2844800" cy="365125"/>
          </a:xfrm>
          <a:prstGeom prst="rect">
            <a:avLst/>
          </a:prstGeom>
        </p:spPr>
        <p:txBody>
          <a:bodyPr/>
          <a:lstStyle/>
          <a:p>
            <a:fld id="{6390F772-583F-4A17-864E-CF20ECDC83BA}" type="datetimeFigureOut">
              <a:rPr lang="en-CA" smtClean="0"/>
              <a:t>2022-08-15</a:t>
            </a:fld>
            <a:endParaRPr lang="en-CA"/>
          </a:p>
        </p:txBody>
      </p:sp>
      <p:sp>
        <p:nvSpPr>
          <p:cNvPr id="5" name="Footer Placeholder 4"/>
          <p:cNvSpPr>
            <a:spLocks noGrp="1"/>
          </p:cNvSpPr>
          <p:nvPr>
            <p:ph type="ftr" sz="quarter" idx="11"/>
          </p:nvPr>
        </p:nvSpPr>
        <p:spPr>
          <a:xfrm>
            <a:off x="4165600" y="6356351"/>
            <a:ext cx="3860800" cy="365125"/>
          </a:xfrm>
          <a:prstGeom prst="rect">
            <a:avLst/>
          </a:prstGeom>
        </p:spPr>
        <p:txBody>
          <a:bodyPr/>
          <a:lstStyle/>
          <a:p>
            <a:endParaRPr lang="en-CA"/>
          </a:p>
        </p:txBody>
      </p:sp>
      <p:sp>
        <p:nvSpPr>
          <p:cNvPr id="6" name="Slide Number Placeholder 5"/>
          <p:cNvSpPr>
            <a:spLocks noGrp="1"/>
          </p:cNvSpPr>
          <p:nvPr>
            <p:ph type="sldNum" sz="quarter" idx="12"/>
          </p:nvPr>
        </p:nvSpPr>
        <p:spPr>
          <a:xfrm>
            <a:off x="8737600" y="6356351"/>
            <a:ext cx="2844800" cy="365125"/>
          </a:xfrm>
          <a:prstGeom prst="rect">
            <a:avLst/>
          </a:prstGeom>
        </p:spPr>
        <p:txBody>
          <a:bodyPr/>
          <a:lstStyle/>
          <a:p>
            <a:fld id="{44DAD713-DCDE-48DB-BAEF-D9B0CED3E970}" type="slidenum">
              <a:rPr lang="en-CA" smtClean="0"/>
              <a:t>‹#›</a:t>
            </a:fld>
            <a:endParaRPr lang="en-CA"/>
          </a:p>
        </p:txBody>
      </p:sp>
    </p:spTree>
    <p:extLst>
      <p:ext uri="{BB962C8B-B14F-4D97-AF65-F5344CB8AC3E}">
        <p14:creationId xmlns:p14="http://schemas.microsoft.com/office/powerpoint/2010/main" val="94265446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BB2B9-B174-4BBF-9D8C-6F0CC1C05B41}"/>
              </a:ext>
            </a:extLst>
          </p:cNvPr>
          <p:cNvSpPr>
            <a:spLocks noGrp="1"/>
          </p:cNvSpPr>
          <p:nvPr>
            <p:ph type="title"/>
          </p:nvPr>
        </p:nvSpPr>
        <p:spPr/>
        <p:txBody>
          <a:bodyPr/>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5095C87C-6F22-4EC9-82FA-2CFD5BED3F4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4F9F1B7A-9997-43F8-BB98-E168819AB890}"/>
              </a:ext>
            </a:extLst>
          </p:cNvPr>
          <p:cNvSpPr>
            <a:spLocks noGrp="1"/>
          </p:cNvSpPr>
          <p:nvPr>
            <p:ph type="dt" sz="half" idx="10"/>
          </p:nvPr>
        </p:nvSpPr>
        <p:spPr/>
        <p:txBody>
          <a:bodyPr/>
          <a:lstStyle/>
          <a:p>
            <a:fld id="{52DAE4A3-A9F7-4179-BCA4-8D154FCD49AF}" type="datetimeFigureOut">
              <a:rPr lang="en-CA" smtClean="0"/>
              <a:t>2022-08-15</a:t>
            </a:fld>
            <a:endParaRPr lang="en-CA"/>
          </a:p>
        </p:txBody>
      </p:sp>
      <p:sp>
        <p:nvSpPr>
          <p:cNvPr id="5" name="Footer Placeholder 4">
            <a:extLst>
              <a:ext uri="{FF2B5EF4-FFF2-40B4-BE49-F238E27FC236}">
                <a16:creationId xmlns:a16="http://schemas.microsoft.com/office/drawing/2014/main" id="{7E88B086-CA95-4FF0-BAE4-759AA08F8268}"/>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84263173-3B42-415D-8472-34B4EAFE084F}"/>
              </a:ext>
            </a:extLst>
          </p:cNvPr>
          <p:cNvSpPr>
            <a:spLocks noGrp="1"/>
          </p:cNvSpPr>
          <p:nvPr>
            <p:ph type="sldNum" sz="quarter" idx="12"/>
          </p:nvPr>
        </p:nvSpPr>
        <p:spPr/>
        <p:txBody>
          <a:bodyPr/>
          <a:lstStyle/>
          <a:p>
            <a:fld id="{3A7F752E-B9FD-4BA3-BF3B-7399EB72A5E2}" type="slidenum">
              <a:rPr lang="en-CA" smtClean="0"/>
              <a:t>‹#›</a:t>
            </a:fld>
            <a:endParaRPr lang="en-CA"/>
          </a:p>
        </p:txBody>
      </p:sp>
    </p:spTree>
    <p:extLst>
      <p:ext uri="{BB962C8B-B14F-4D97-AF65-F5344CB8AC3E}">
        <p14:creationId xmlns:p14="http://schemas.microsoft.com/office/powerpoint/2010/main" val="133954294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6AE6BE5-F3DC-4BDA-9350-62ADC2E01D3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CA"/>
          </a:p>
        </p:txBody>
      </p:sp>
      <p:sp>
        <p:nvSpPr>
          <p:cNvPr id="3" name="Vertical Text Placeholder 2">
            <a:extLst>
              <a:ext uri="{FF2B5EF4-FFF2-40B4-BE49-F238E27FC236}">
                <a16:creationId xmlns:a16="http://schemas.microsoft.com/office/drawing/2014/main" id="{7AAA9A94-10A5-454B-B2FD-C5D580AD0AB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CFEAED3D-F15B-4B3B-B5D8-4D3EF0301608}"/>
              </a:ext>
            </a:extLst>
          </p:cNvPr>
          <p:cNvSpPr>
            <a:spLocks noGrp="1"/>
          </p:cNvSpPr>
          <p:nvPr>
            <p:ph type="dt" sz="half" idx="10"/>
          </p:nvPr>
        </p:nvSpPr>
        <p:spPr/>
        <p:txBody>
          <a:bodyPr/>
          <a:lstStyle/>
          <a:p>
            <a:fld id="{52DAE4A3-A9F7-4179-BCA4-8D154FCD49AF}" type="datetimeFigureOut">
              <a:rPr lang="en-CA" smtClean="0"/>
              <a:t>2022-08-15</a:t>
            </a:fld>
            <a:endParaRPr lang="en-CA"/>
          </a:p>
        </p:txBody>
      </p:sp>
      <p:sp>
        <p:nvSpPr>
          <p:cNvPr id="5" name="Footer Placeholder 4">
            <a:extLst>
              <a:ext uri="{FF2B5EF4-FFF2-40B4-BE49-F238E27FC236}">
                <a16:creationId xmlns:a16="http://schemas.microsoft.com/office/drawing/2014/main" id="{F3820463-4056-45DA-9D79-BA03AD10008B}"/>
              </a:ext>
            </a:extLst>
          </p:cNvPr>
          <p:cNvSpPr>
            <a:spLocks noGrp="1"/>
          </p:cNvSpPr>
          <p:nvPr>
            <p:ph type="ftr" sz="quarter" idx="11"/>
          </p:nvPr>
        </p:nvSpPr>
        <p:spPr/>
        <p:txBody>
          <a:bodyPr/>
          <a:lstStyle/>
          <a:p>
            <a:endParaRPr lang="en-CA"/>
          </a:p>
        </p:txBody>
      </p:sp>
      <p:sp>
        <p:nvSpPr>
          <p:cNvPr id="6" name="Slide Number Placeholder 5">
            <a:extLst>
              <a:ext uri="{FF2B5EF4-FFF2-40B4-BE49-F238E27FC236}">
                <a16:creationId xmlns:a16="http://schemas.microsoft.com/office/drawing/2014/main" id="{D36044C3-38E5-4087-905C-69D0786CD216}"/>
              </a:ext>
            </a:extLst>
          </p:cNvPr>
          <p:cNvSpPr>
            <a:spLocks noGrp="1"/>
          </p:cNvSpPr>
          <p:nvPr>
            <p:ph type="sldNum" sz="quarter" idx="12"/>
          </p:nvPr>
        </p:nvSpPr>
        <p:spPr/>
        <p:txBody>
          <a:bodyPr/>
          <a:lstStyle/>
          <a:p>
            <a:fld id="{3A7F752E-B9FD-4BA3-BF3B-7399EB72A5E2}" type="slidenum">
              <a:rPr lang="en-CA" smtClean="0"/>
              <a:t>‹#›</a:t>
            </a:fld>
            <a:endParaRPr lang="en-CA"/>
          </a:p>
        </p:txBody>
      </p:sp>
    </p:spTree>
    <p:extLst>
      <p:ext uri="{BB962C8B-B14F-4D97-AF65-F5344CB8AC3E}">
        <p14:creationId xmlns:p14="http://schemas.microsoft.com/office/powerpoint/2010/main" val="31733045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609600" y="6356351"/>
            <a:ext cx="2844800" cy="365125"/>
          </a:xfrm>
          <a:prstGeom prst="rect">
            <a:avLst/>
          </a:prstGeom>
        </p:spPr>
        <p:txBody>
          <a:bodyPr/>
          <a:lstStyle/>
          <a:p>
            <a:fld id="{6390F772-583F-4A17-864E-CF20ECDC83BA}" type="datetimeFigureOut">
              <a:rPr lang="en-CA" smtClean="0"/>
              <a:t>2022-08-15</a:t>
            </a:fld>
            <a:endParaRPr lang="en-CA"/>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endParaRPr lang="en-CA"/>
          </a:p>
        </p:txBody>
      </p:sp>
      <p:sp>
        <p:nvSpPr>
          <p:cNvPr id="7" name="Slide Number Placeholder 6"/>
          <p:cNvSpPr>
            <a:spLocks noGrp="1"/>
          </p:cNvSpPr>
          <p:nvPr>
            <p:ph type="sldNum" sz="quarter" idx="12"/>
          </p:nvPr>
        </p:nvSpPr>
        <p:spPr>
          <a:xfrm>
            <a:off x="8737600" y="6356351"/>
            <a:ext cx="2844800" cy="365125"/>
          </a:xfrm>
          <a:prstGeom prst="rect">
            <a:avLst/>
          </a:prstGeom>
        </p:spPr>
        <p:txBody>
          <a:bodyPr/>
          <a:lstStyle/>
          <a:p>
            <a:fld id="{44DAD713-DCDE-48DB-BAEF-D9B0CED3E970}" type="slidenum">
              <a:rPr lang="en-CA" smtClean="0"/>
              <a:t>‹#›</a:t>
            </a:fld>
            <a:endParaRPr lang="en-CA"/>
          </a:p>
        </p:txBody>
      </p:sp>
    </p:spTree>
    <p:extLst>
      <p:ext uri="{BB962C8B-B14F-4D97-AF65-F5344CB8AC3E}">
        <p14:creationId xmlns:p14="http://schemas.microsoft.com/office/powerpoint/2010/main" val="33778666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609600" y="6356351"/>
            <a:ext cx="2844800" cy="365125"/>
          </a:xfrm>
          <a:prstGeom prst="rect">
            <a:avLst/>
          </a:prstGeom>
        </p:spPr>
        <p:txBody>
          <a:bodyPr/>
          <a:lstStyle/>
          <a:p>
            <a:fld id="{6390F772-583F-4A17-864E-CF20ECDC83BA}" type="datetimeFigureOut">
              <a:rPr lang="en-CA" smtClean="0"/>
              <a:t>2022-08-15</a:t>
            </a:fld>
            <a:endParaRPr lang="en-CA"/>
          </a:p>
        </p:txBody>
      </p:sp>
      <p:sp>
        <p:nvSpPr>
          <p:cNvPr id="8" name="Footer Placeholder 7"/>
          <p:cNvSpPr>
            <a:spLocks noGrp="1"/>
          </p:cNvSpPr>
          <p:nvPr>
            <p:ph type="ftr" sz="quarter" idx="11"/>
          </p:nvPr>
        </p:nvSpPr>
        <p:spPr>
          <a:xfrm>
            <a:off x="4165600" y="6356351"/>
            <a:ext cx="3860800" cy="365125"/>
          </a:xfrm>
          <a:prstGeom prst="rect">
            <a:avLst/>
          </a:prstGeom>
        </p:spPr>
        <p:txBody>
          <a:bodyPr/>
          <a:lstStyle/>
          <a:p>
            <a:endParaRPr lang="en-CA"/>
          </a:p>
        </p:txBody>
      </p:sp>
      <p:sp>
        <p:nvSpPr>
          <p:cNvPr id="9" name="Slide Number Placeholder 8"/>
          <p:cNvSpPr>
            <a:spLocks noGrp="1"/>
          </p:cNvSpPr>
          <p:nvPr>
            <p:ph type="sldNum" sz="quarter" idx="12"/>
          </p:nvPr>
        </p:nvSpPr>
        <p:spPr>
          <a:xfrm>
            <a:off x="8737600" y="6356351"/>
            <a:ext cx="2844800" cy="365125"/>
          </a:xfrm>
          <a:prstGeom prst="rect">
            <a:avLst/>
          </a:prstGeom>
        </p:spPr>
        <p:txBody>
          <a:bodyPr/>
          <a:lstStyle/>
          <a:p>
            <a:fld id="{44DAD713-DCDE-48DB-BAEF-D9B0CED3E970}" type="slidenum">
              <a:rPr lang="en-CA" smtClean="0"/>
              <a:t>‹#›</a:t>
            </a:fld>
            <a:endParaRPr lang="en-CA"/>
          </a:p>
        </p:txBody>
      </p:sp>
    </p:spTree>
    <p:extLst>
      <p:ext uri="{BB962C8B-B14F-4D97-AF65-F5344CB8AC3E}">
        <p14:creationId xmlns:p14="http://schemas.microsoft.com/office/powerpoint/2010/main" val="29182253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609600" y="6356351"/>
            <a:ext cx="2844800" cy="365125"/>
          </a:xfrm>
          <a:prstGeom prst="rect">
            <a:avLst/>
          </a:prstGeom>
        </p:spPr>
        <p:txBody>
          <a:bodyPr/>
          <a:lstStyle/>
          <a:p>
            <a:fld id="{6390F772-583F-4A17-864E-CF20ECDC83BA}" type="datetimeFigureOut">
              <a:rPr lang="en-CA" smtClean="0"/>
              <a:t>2022-08-15</a:t>
            </a:fld>
            <a:endParaRPr lang="en-CA"/>
          </a:p>
        </p:txBody>
      </p:sp>
      <p:sp>
        <p:nvSpPr>
          <p:cNvPr id="4" name="Footer Placeholder 3"/>
          <p:cNvSpPr>
            <a:spLocks noGrp="1"/>
          </p:cNvSpPr>
          <p:nvPr>
            <p:ph type="ftr" sz="quarter" idx="11"/>
          </p:nvPr>
        </p:nvSpPr>
        <p:spPr>
          <a:xfrm>
            <a:off x="4165600" y="6356351"/>
            <a:ext cx="3860800" cy="365125"/>
          </a:xfrm>
          <a:prstGeom prst="rect">
            <a:avLst/>
          </a:prstGeom>
        </p:spPr>
        <p:txBody>
          <a:bodyPr/>
          <a:lstStyle/>
          <a:p>
            <a:endParaRPr lang="en-CA"/>
          </a:p>
        </p:txBody>
      </p:sp>
      <p:sp>
        <p:nvSpPr>
          <p:cNvPr id="5" name="Slide Number Placeholder 4"/>
          <p:cNvSpPr>
            <a:spLocks noGrp="1"/>
          </p:cNvSpPr>
          <p:nvPr>
            <p:ph type="sldNum" sz="quarter" idx="12"/>
          </p:nvPr>
        </p:nvSpPr>
        <p:spPr>
          <a:xfrm>
            <a:off x="8737600" y="6356351"/>
            <a:ext cx="2844800" cy="365125"/>
          </a:xfrm>
          <a:prstGeom prst="rect">
            <a:avLst/>
          </a:prstGeom>
        </p:spPr>
        <p:txBody>
          <a:bodyPr/>
          <a:lstStyle/>
          <a:p>
            <a:fld id="{44DAD713-DCDE-48DB-BAEF-D9B0CED3E970}" type="slidenum">
              <a:rPr lang="en-CA" smtClean="0"/>
              <a:t>‹#›</a:t>
            </a:fld>
            <a:endParaRPr lang="en-CA"/>
          </a:p>
        </p:txBody>
      </p:sp>
    </p:spTree>
    <p:extLst>
      <p:ext uri="{BB962C8B-B14F-4D97-AF65-F5344CB8AC3E}">
        <p14:creationId xmlns:p14="http://schemas.microsoft.com/office/powerpoint/2010/main" val="31249392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09600" y="6356351"/>
            <a:ext cx="2844800" cy="365125"/>
          </a:xfrm>
          <a:prstGeom prst="rect">
            <a:avLst/>
          </a:prstGeom>
        </p:spPr>
        <p:txBody>
          <a:bodyPr/>
          <a:lstStyle/>
          <a:p>
            <a:fld id="{6390F772-583F-4A17-864E-CF20ECDC83BA}" type="datetimeFigureOut">
              <a:rPr lang="en-CA" smtClean="0"/>
              <a:t>2022-08-15</a:t>
            </a:fld>
            <a:endParaRPr lang="en-CA"/>
          </a:p>
        </p:txBody>
      </p:sp>
      <p:sp>
        <p:nvSpPr>
          <p:cNvPr id="3" name="Footer Placeholder 2"/>
          <p:cNvSpPr>
            <a:spLocks noGrp="1"/>
          </p:cNvSpPr>
          <p:nvPr>
            <p:ph type="ftr" sz="quarter" idx="11"/>
          </p:nvPr>
        </p:nvSpPr>
        <p:spPr>
          <a:xfrm>
            <a:off x="4165600" y="6356351"/>
            <a:ext cx="3860800" cy="365125"/>
          </a:xfrm>
          <a:prstGeom prst="rect">
            <a:avLst/>
          </a:prstGeom>
        </p:spPr>
        <p:txBody>
          <a:bodyPr/>
          <a:lstStyle/>
          <a:p>
            <a:endParaRPr lang="en-CA"/>
          </a:p>
        </p:txBody>
      </p:sp>
      <p:sp>
        <p:nvSpPr>
          <p:cNvPr id="4" name="Slide Number Placeholder 3"/>
          <p:cNvSpPr>
            <a:spLocks noGrp="1"/>
          </p:cNvSpPr>
          <p:nvPr>
            <p:ph type="sldNum" sz="quarter" idx="12"/>
          </p:nvPr>
        </p:nvSpPr>
        <p:spPr>
          <a:xfrm>
            <a:off x="8737600" y="6356351"/>
            <a:ext cx="2844800" cy="365125"/>
          </a:xfrm>
          <a:prstGeom prst="rect">
            <a:avLst/>
          </a:prstGeom>
        </p:spPr>
        <p:txBody>
          <a:bodyPr/>
          <a:lstStyle/>
          <a:p>
            <a:fld id="{44DAD713-DCDE-48DB-BAEF-D9B0CED3E970}" type="slidenum">
              <a:rPr lang="en-CA" smtClean="0"/>
              <a:t>‹#›</a:t>
            </a:fld>
            <a:endParaRPr lang="en-CA"/>
          </a:p>
        </p:txBody>
      </p:sp>
    </p:spTree>
    <p:extLst>
      <p:ext uri="{BB962C8B-B14F-4D97-AF65-F5344CB8AC3E}">
        <p14:creationId xmlns:p14="http://schemas.microsoft.com/office/powerpoint/2010/main" val="42374924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09600" y="6356351"/>
            <a:ext cx="2844800" cy="365125"/>
          </a:xfrm>
          <a:prstGeom prst="rect">
            <a:avLst/>
          </a:prstGeom>
        </p:spPr>
        <p:txBody>
          <a:bodyPr/>
          <a:lstStyle/>
          <a:p>
            <a:fld id="{6390F772-583F-4A17-864E-CF20ECDC83BA}" type="datetimeFigureOut">
              <a:rPr lang="en-CA" smtClean="0"/>
              <a:t>2022-08-15</a:t>
            </a:fld>
            <a:endParaRPr lang="en-CA"/>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endParaRPr lang="en-CA"/>
          </a:p>
        </p:txBody>
      </p:sp>
      <p:sp>
        <p:nvSpPr>
          <p:cNvPr id="7" name="Slide Number Placeholder 6"/>
          <p:cNvSpPr>
            <a:spLocks noGrp="1"/>
          </p:cNvSpPr>
          <p:nvPr>
            <p:ph type="sldNum" sz="quarter" idx="12"/>
          </p:nvPr>
        </p:nvSpPr>
        <p:spPr>
          <a:xfrm>
            <a:off x="8737600" y="6356351"/>
            <a:ext cx="2844800" cy="365125"/>
          </a:xfrm>
          <a:prstGeom prst="rect">
            <a:avLst/>
          </a:prstGeom>
        </p:spPr>
        <p:txBody>
          <a:bodyPr/>
          <a:lstStyle/>
          <a:p>
            <a:fld id="{44DAD713-DCDE-48DB-BAEF-D9B0CED3E970}" type="slidenum">
              <a:rPr lang="en-CA" smtClean="0"/>
              <a:t>‹#›</a:t>
            </a:fld>
            <a:endParaRPr lang="en-CA"/>
          </a:p>
        </p:txBody>
      </p:sp>
    </p:spTree>
    <p:extLst>
      <p:ext uri="{BB962C8B-B14F-4D97-AF65-F5344CB8AC3E}">
        <p14:creationId xmlns:p14="http://schemas.microsoft.com/office/powerpoint/2010/main" val="14031662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609600" y="6356351"/>
            <a:ext cx="2844800" cy="365125"/>
          </a:xfrm>
          <a:prstGeom prst="rect">
            <a:avLst/>
          </a:prstGeom>
        </p:spPr>
        <p:txBody>
          <a:bodyPr/>
          <a:lstStyle/>
          <a:p>
            <a:fld id="{6390F772-583F-4A17-864E-CF20ECDC83BA}" type="datetimeFigureOut">
              <a:rPr lang="en-CA" smtClean="0"/>
              <a:t>2022-08-15</a:t>
            </a:fld>
            <a:endParaRPr lang="en-CA"/>
          </a:p>
        </p:txBody>
      </p:sp>
      <p:sp>
        <p:nvSpPr>
          <p:cNvPr id="6" name="Footer Placeholder 5"/>
          <p:cNvSpPr>
            <a:spLocks noGrp="1"/>
          </p:cNvSpPr>
          <p:nvPr>
            <p:ph type="ftr" sz="quarter" idx="11"/>
          </p:nvPr>
        </p:nvSpPr>
        <p:spPr>
          <a:xfrm>
            <a:off x="4165600" y="6356351"/>
            <a:ext cx="3860800" cy="365125"/>
          </a:xfrm>
          <a:prstGeom prst="rect">
            <a:avLst/>
          </a:prstGeom>
        </p:spPr>
        <p:txBody>
          <a:bodyPr/>
          <a:lstStyle/>
          <a:p>
            <a:endParaRPr lang="en-CA"/>
          </a:p>
        </p:txBody>
      </p:sp>
      <p:sp>
        <p:nvSpPr>
          <p:cNvPr id="7" name="Slide Number Placeholder 6"/>
          <p:cNvSpPr>
            <a:spLocks noGrp="1"/>
          </p:cNvSpPr>
          <p:nvPr>
            <p:ph type="sldNum" sz="quarter" idx="12"/>
          </p:nvPr>
        </p:nvSpPr>
        <p:spPr>
          <a:xfrm>
            <a:off x="8737600" y="6356351"/>
            <a:ext cx="2844800" cy="365125"/>
          </a:xfrm>
          <a:prstGeom prst="rect">
            <a:avLst/>
          </a:prstGeom>
        </p:spPr>
        <p:txBody>
          <a:bodyPr/>
          <a:lstStyle/>
          <a:p>
            <a:fld id="{44DAD713-DCDE-48DB-BAEF-D9B0CED3E970}" type="slidenum">
              <a:rPr lang="en-CA" smtClean="0"/>
              <a:t>‹#›</a:t>
            </a:fld>
            <a:endParaRPr lang="en-CA"/>
          </a:p>
        </p:txBody>
      </p:sp>
    </p:spTree>
    <p:extLst>
      <p:ext uri="{BB962C8B-B14F-4D97-AF65-F5344CB8AC3E}">
        <p14:creationId xmlns:p14="http://schemas.microsoft.com/office/powerpoint/2010/main" val="4851560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image" Target="../media/image1.jpeg"/><Relationship Id="rId5" Type="http://schemas.openxmlformats.org/officeDocument/2006/relationships/slideLayout" Target="../slideLayouts/slideLayout16.xml"/><Relationship Id="rId10"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theme" Target="../theme/theme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p:nvPr/>
        </p:nvSpPr>
        <p:spPr>
          <a:xfrm>
            <a:off x="0" y="0"/>
            <a:ext cx="12192000" cy="1651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8" name="Rectangle 7"/>
          <p:cNvSpPr/>
          <p:nvPr/>
        </p:nvSpPr>
        <p:spPr>
          <a:xfrm>
            <a:off x="0" y="6692900"/>
            <a:ext cx="12192000" cy="1651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9" name="Rectangle 8"/>
          <p:cNvSpPr/>
          <p:nvPr/>
        </p:nvSpPr>
        <p:spPr>
          <a:xfrm rot="5400000">
            <a:off x="-3310467" y="3327400"/>
            <a:ext cx="6858000" cy="203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10" name="Rectangle 9"/>
          <p:cNvSpPr/>
          <p:nvPr/>
        </p:nvSpPr>
        <p:spPr>
          <a:xfrm rot="5400000">
            <a:off x="8661400" y="3327400"/>
            <a:ext cx="6858000" cy="203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23095788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457200" rtl="0" eaLnBrk="1" latinLnBrk="0" hangingPunct="1">
        <a:spcBef>
          <a:spcPct val="0"/>
        </a:spcBef>
        <a:buNone/>
        <a:defRPr sz="4400" b="1" i="0" kern="1200">
          <a:solidFill>
            <a:schemeClr val="bg1"/>
          </a:solidFill>
          <a:latin typeface="Arial"/>
          <a:ea typeface="+mj-ea"/>
          <a:cs typeface="Arial"/>
        </a:defRPr>
      </a:lvl1pPr>
    </p:titleStyle>
    <p:bodyStyle>
      <a:lvl1pPr marL="342900" indent="-342900" algn="l" defTabSz="457200" rtl="0" eaLnBrk="1" latinLnBrk="0" hangingPunct="1">
        <a:spcBef>
          <a:spcPct val="20000"/>
        </a:spcBef>
        <a:buFont typeface="Arial"/>
        <a:buChar char="•"/>
        <a:defRPr sz="3200" kern="1200">
          <a:solidFill>
            <a:srgbClr val="FFFFFF"/>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rgbClr val="FFFFFF"/>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FFFFFF"/>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FFFFFF"/>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FFFFFF"/>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a:alphaModFix amt="75000"/>
            <a:lum/>
          </a:blip>
          <a:srcRect/>
          <a:stretch>
            <a:fillRect l="-1000" r="-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DAE4A3-A9F7-4179-BCA4-8D154FCD49AF}" type="datetimeFigureOut">
              <a:rPr lang="en-CA" smtClean="0"/>
              <a:t>2022-08-15</a:t>
            </a:fld>
            <a:endParaRPr lang="en-CA"/>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7F752E-B9FD-4BA3-BF3B-7399EB72A5E2}" type="slidenum">
              <a:rPr lang="en-CA" smtClean="0"/>
              <a:t>‹#›</a:t>
            </a:fld>
            <a:endParaRPr lang="en-CA"/>
          </a:p>
        </p:txBody>
      </p:sp>
    </p:spTree>
    <p:extLst>
      <p:ext uri="{BB962C8B-B14F-4D97-AF65-F5344CB8AC3E}">
        <p14:creationId xmlns:p14="http://schemas.microsoft.com/office/powerpoint/2010/main" val="124509024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BA65AF2-41F5-4A2F-9689-98A5FE360B5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a:extLst>
              <a:ext uri="{FF2B5EF4-FFF2-40B4-BE49-F238E27FC236}">
                <a16:creationId xmlns:a16="http://schemas.microsoft.com/office/drawing/2014/main" id="{4126071E-9B69-4B35-A870-EF6F775BCC3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9F684254-EC25-42F5-9749-C0A3554CDE3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81D1AB-15D2-4EB9-842C-3764165CA4F6}" type="datetimeFigureOut">
              <a:rPr lang="en-CA" smtClean="0"/>
              <a:t>2022-08-15</a:t>
            </a:fld>
            <a:endParaRPr lang="en-CA"/>
          </a:p>
        </p:txBody>
      </p:sp>
      <p:sp>
        <p:nvSpPr>
          <p:cNvPr id="5" name="Footer Placeholder 4">
            <a:extLst>
              <a:ext uri="{FF2B5EF4-FFF2-40B4-BE49-F238E27FC236}">
                <a16:creationId xmlns:a16="http://schemas.microsoft.com/office/drawing/2014/main" id="{C1E8EEEE-F644-4B50-8D4F-EA8245D399B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a:p>
        </p:txBody>
      </p:sp>
      <p:sp>
        <p:nvSpPr>
          <p:cNvPr id="6" name="Slide Number Placeholder 5">
            <a:extLst>
              <a:ext uri="{FF2B5EF4-FFF2-40B4-BE49-F238E27FC236}">
                <a16:creationId xmlns:a16="http://schemas.microsoft.com/office/drawing/2014/main" id="{E9630E5A-1F2C-462E-B1F6-D79368CC551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BF4E19-52D2-45AD-9915-B2A7500B0D48}" type="slidenum">
              <a:rPr lang="en-CA" smtClean="0"/>
              <a:t>‹#›</a:t>
            </a:fld>
            <a:endParaRPr lang="en-CA"/>
          </a:p>
        </p:txBody>
      </p:sp>
    </p:spTree>
    <p:extLst>
      <p:ext uri="{BB962C8B-B14F-4D97-AF65-F5344CB8AC3E}">
        <p14:creationId xmlns:p14="http://schemas.microsoft.com/office/powerpoint/2010/main" val="3117556524"/>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6.xml"/><Relationship Id="rId5" Type="http://schemas.openxmlformats.org/officeDocument/2006/relationships/image" Target="../media/image5.sv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jpeg"/><Relationship Id="rId7" Type="http://schemas.openxmlformats.org/officeDocument/2006/relationships/image" Target="../media/image42.png"/><Relationship Id="rId2" Type="http://schemas.openxmlformats.org/officeDocument/2006/relationships/notesSlide" Target="../notesSlides/notesSlide9.xml"/><Relationship Id="rId1" Type="http://schemas.openxmlformats.org/officeDocument/2006/relationships/slideLayout" Target="../slideLayouts/slideLayout22.xml"/><Relationship Id="rId6" Type="http://schemas.openxmlformats.org/officeDocument/2006/relationships/image" Target="../media/image41.png"/><Relationship Id="rId5" Type="http://schemas.openxmlformats.org/officeDocument/2006/relationships/image" Target="../media/image40.png"/><Relationship Id="rId10" Type="http://schemas.openxmlformats.org/officeDocument/2006/relationships/image" Target="../media/image19.png"/><Relationship Id="rId4" Type="http://schemas.openxmlformats.org/officeDocument/2006/relationships/image" Target="../media/image20.png"/><Relationship Id="rId9" Type="http://schemas.openxmlformats.org/officeDocument/2006/relationships/image" Target="../media/image44.png"/></Relationships>
</file>

<file path=ppt/slides/_rels/slide11.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3.jpeg"/><Relationship Id="rId7" Type="http://schemas.openxmlformats.org/officeDocument/2006/relationships/image" Target="../media/image47.png"/><Relationship Id="rId2" Type="http://schemas.openxmlformats.org/officeDocument/2006/relationships/notesSlide" Target="../notesSlides/notesSlide10.xml"/><Relationship Id="rId1" Type="http://schemas.openxmlformats.org/officeDocument/2006/relationships/slideLayout" Target="../slideLayouts/slideLayout22.xml"/><Relationship Id="rId6" Type="http://schemas.openxmlformats.org/officeDocument/2006/relationships/image" Target="../media/image46.png"/><Relationship Id="rId11" Type="http://schemas.openxmlformats.org/officeDocument/2006/relationships/image" Target="../media/image20.png"/><Relationship Id="rId5" Type="http://schemas.openxmlformats.org/officeDocument/2006/relationships/image" Target="../media/image45.png"/><Relationship Id="rId10" Type="http://schemas.openxmlformats.org/officeDocument/2006/relationships/image" Target="../media/image50.png"/><Relationship Id="rId4" Type="http://schemas.openxmlformats.org/officeDocument/2006/relationships/image" Target="../media/image19.png"/><Relationship Id="rId9" Type="http://schemas.openxmlformats.org/officeDocument/2006/relationships/image" Target="../media/image49.png"/></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22.xml"/><Relationship Id="rId6" Type="http://schemas.openxmlformats.org/officeDocument/2006/relationships/image" Target="../media/image19.png"/><Relationship Id="rId5" Type="http://schemas.openxmlformats.org/officeDocument/2006/relationships/image" Target="../media/image52.emf"/><Relationship Id="rId4" Type="http://schemas.openxmlformats.org/officeDocument/2006/relationships/image" Target="../media/image51.emf"/></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22.xml"/><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3.xml"/><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3.jpeg"/><Relationship Id="rId7" Type="http://schemas.openxmlformats.org/officeDocument/2006/relationships/image" Target="../media/image55.png"/><Relationship Id="rId2" Type="http://schemas.openxmlformats.org/officeDocument/2006/relationships/notesSlide" Target="../notesSlides/notesSlide14.xml"/><Relationship Id="rId1" Type="http://schemas.openxmlformats.org/officeDocument/2006/relationships/slideLayout" Target="../slideLayouts/slideLayout22.xml"/><Relationship Id="rId6" Type="http://schemas.openxmlformats.org/officeDocument/2006/relationships/image" Target="../media/image54.png"/><Relationship Id="rId5" Type="http://schemas.openxmlformats.org/officeDocument/2006/relationships/image" Target="../media/image19.png"/><Relationship Id="rId4" Type="http://schemas.openxmlformats.org/officeDocument/2006/relationships/image" Target="../media/image20.png"/><Relationship Id="rId9" Type="http://schemas.openxmlformats.org/officeDocument/2006/relationships/image" Target="../media/image57.svg"/></Relationships>
</file>

<file path=ppt/slides/_rels/slide16.xml.rels><?xml version="1.0" encoding="UTF-8" standalone="yes"?>
<Relationships xmlns="http://schemas.openxmlformats.org/package/2006/relationships"><Relationship Id="rId8" Type="http://schemas.openxmlformats.org/officeDocument/2006/relationships/image" Target="../media/image61.svg"/><Relationship Id="rId13" Type="http://schemas.openxmlformats.org/officeDocument/2006/relationships/image" Target="../media/image66.png"/><Relationship Id="rId3" Type="http://schemas.openxmlformats.org/officeDocument/2006/relationships/image" Target="../media/image3.jpeg"/><Relationship Id="rId7" Type="http://schemas.openxmlformats.org/officeDocument/2006/relationships/image" Target="../media/image60.png"/><Relationship Id="rId12" Type="http://schemas.openxmlformats.org/officeDocument/2006/relationships/image" Target="../media/image65.png"/><Relationship Id="rId2" Type="http://schemas.openxmlformats.org/officeDocument/2006/relationships/notesSlide" Target="../notesSlides/notesSlide15.xml"/><Relationship Id="rId16" Type="http://schemas.openxmlformats.org/officeDocument/2006/relationships/image" Target="../media/image54.png"/><Relationship Id="rId1" Type="http://schemas.openxmlformats.org/officeDocument/2006/relationships/slideLayout" Target="../slideLayouts/slideLayout22.xml"/><Relationship Id="rId6" Type="http://schemas.openxmlformats.org/officeDocument/2006/relationships/image" Target="../media/image59.svg"/><Relationship Id="rId11" Type="http://schemas.openxmlformats.org/officeDocument/2006/relationships/image" Target="../media/image64.png"/><Relationship Id="rId5" Type="http://schemas.openxmlformats.org/officeDocument/2006/relationships/image" Target="../media/image58.png"/><Relationship Id="rId15" Type="http://schemas.openxmlformats.org/officeDocument/2006/relationships/image" Target="../media/image19.png"/><Relationship Id="rId10" Type="http://schemas.openxmlformats.org/officeDocument/2006/relationships/image" Target="../media/image63.png"/><Relationship Id="rId4" Type="http://schemas.openxmlformats.org/officeDocument/2006/relationships/image" Target="../media/image30.png"/><Relationship Id="rId9" Type="http://schemas.openxmlformats.org/officeDocument/2006/relationships/image" Target="../media/image62.png"/><Relationship Id="rId14" Type="http://schemas.openxmlformats.org/officeDocument/2006/relationships/image" Target="../media/image67.png"/></Relationships>
</file>

<file path=ppt/slides/_rels/slide17.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3.jpeg"/><Relationship Id="rId7" Type="http://schemas.openxmlformats.org/officeDocument/2006/relationships/image" Target="../media/image54.png"/><Relationship Id="rId2" Type="http://schemas.openxmlformats.org/officeDocument/2006/relationships/notesSlide" Target="../notesSlides/notesSlide16.xml"/><Relationship Id="rId1" Type="http://schemas.openxmlformats.org/officeDocument/2006/relationships/slideLayout" Target="../slideLayouts/slideLayout22.xml"/><Relationship Id="rId6" Type="http://schemas.openxmlformats.org/officeDocument/2006/relationships/image" Target="../media/image19.png"/><Relationship Id="rId5" Type="http://schemas.openxmlformats.org/officeDocument/2006/relationships/image" Target="../media/image68.png"/><Relationship Id="rId4" Type="http://schemas.openxmlformats.org/officeDocument/2006/relationships/image" Target="../media/image30.png"/><Relationship Id="rId9" Type="http://schemas.openxmlformats.org/officeDocument/2006/relationships/image" Target="../media/image57.svg"/></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70.png"/><Relationship Id="rId5" Type="http://schemas.openxmlformats.org/officeDocument/2006/relationships/image" Target="../media/image30.png"/><Relationship Id="rId4" Type="http://schemas.openxmlformats.org/officeDocument/2006/relationships/image" Target="../media/image69.png"/></Relationships>
</file>

<file path=ppt/slides/_rels/slide19.xml.rels><?xml version="1.0" encoding="UTF-8" standalone="yes"?>
<Relationships xmlns="http://schemas.openxmlformats.org/package/2006/relationships"><Relationship Id="rId8" Type="http://schemas.openxmlformats.org/officeDocument/2006/relationships/image" Target="../media/image74.svg"/><Relationship Id="rId3" Type="http://schemas.openxmlformats.org/officeDocument/2006/relationships/image" Target="../media/image3.jpeg"/><Relationship Id="rId7" Type="http://schemas.openxmlformats.org/officeDocument/2006/relationships/image" Target="../media/image73.png"/><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image" Target="../media/image72.svg"/><Relationship Id="rId5" Type="http://schemas.openxmlformats.org/officeDocument/2006/relationships/image" Target="../media/image71.png"/><Relationship Id="rId4" Type="http://schemas.openxmlformats.org/officeDocument/2006/relationships/image" Target="../media/image14.jpeg"/></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6.png"/><Relationship Id="rId7" Type="http://schemas.microsoft.com/office/2007/relationships/hdphoto" Target="../media/hdphoto1.wdp"/><Relationship Id="rId2" Type="http://schemas.openxmlformats.org/officeDocument/2006/relationships/image" Target="../media/image3.jpeg"/><Relationship Id="rId1" Type="http://schemas.openxmlformats.org/officeDocument/2006/relationships/slideLayout" Target="../slideLayouts/slideLayout27.xml"/><Relationship Id="rId6" Type="http://schemas.openxmlformats.org/officeDocument/2006/relationships/image" Target="../media/image9.png"/><Relationship Id="rId11" Type="http://schemas.openxmlformats.org/officeDocument/2006/relationships/image" Target="../media/image13.svg"/><Relationship Id="rId5" Type="http://schemas.openxmlformats.org/officeDocument/2006/relationships/image" Target="../media/image8.svg"/><Relationship Id="rId10" Type="http://schemas.openxmlformats.org/officeDocument/2006/relationships/image" Target="../media/image12.png"/><Relationship Id="rId4" Type="http://schemas.openxmlformats.org/officeDocument/2006/relationships/image" Target="../media/image7.png"/><Relationship Id="rId9" Type="http://schemas.openxmlformats.org/officeDocument/2006/relationships/image" Target="../media/image11.svg"/></Relationships>
</file>

<file path=ppt/slides/_rels/slide20.xml.rels><?xml version="1.0" encoding="UTF-8" standalone="yes"?>
<Relationships xmlns="http://schemas.openxmlformats.org/package/2006/relationships"><Relationship Id="rId8" Type="http://schemas.openxmlformats.org/officeDocument/2006/relationships/image" Target="../media/image76.svg"/><Relationship Id="rId3" Type="http://schemas.openxmlformats.org/officeDocument/2006/relationships/image" Target="../media/image3.jpeg"/><Relationship Id="rId7" Type="http://schemas.openxmlformats.org/officeDocument/2006/relationships/image" Target="../media/image75.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55.png"/><Relationship Id="rId5" Type="http://schemas.openxmlformats.org/officeDocument/2006/relationships/image" Target="../media/image19.png"/><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8" Type="http://schemas.openxmlformats.org/officeDocument/2006/relationships/image" Target="../media/image78.png"/><Relationship Id="rId13" Type="http://schemas.openxmlformats.org/officeDocument/2006/relationships/image" Target="../media/image58.png"/><Relationship Id="rId3" Type="http://schemas.openxmlformats.org/officeDocument/2006/relationships/image" Target="../media/image3.jpeg"/><Relationship Id="rId7" Type="http://schemas.openxmlformats.org/officeDocument/2006/relationships/image" Target="../media/image61.svg"/><Relationship Id="rId12" Type="http://schemas.openxmlformats.org/officeDocument/2006/relationships/image" Target="../media/image68.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60.png"/><Relationship Id="rId11" Type="http://schemas.openxmlformats.org/officeDocument/2006/relationships/image" Target="../media/image50.png"/><Relationship Id="rId5" Type="http://schemas.openxmlformats.org/officeDocument/2006/relationships/image" Target="../media/image77.png"/><Relationship Id="rId10" Type="http://schemas.openxmlformats.org/officeDocument/2006/relationships/image" Target="../media/image80.png"/><Relationship Id="rId4" Type="http://schemas.openxmlformats.org/officeDocument/2006/relationships/image" Target="../media/image19.png"/><Relationship Id="rId9" Type="http://schemas.openxmlformats.org/officeDocument/2006/relationships/image" Target="../media/image79.png"/><Relationship Id="rId14" Type="http://schemas.openxmlformats.org/officeDocument/2006/relationships/image" Target="../media/image59.svg"/></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81.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76.svg"/><Relationship Id="rId5" Type="http://schemas.openxmlformats.org/officeDocument/2006/relationships/image" Target="../media/image75.png"/><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83.sv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82.png"/><Relationship Id="rId5" Type="http://schemas.openxmlformats.org/officeDocument/2006/relationships/image" Target="../media/image20.png"/><Relationship Id="rId4" Type="http://schemas.openxmlformats.org/officeDocument/2006/relationships/image" Target="../media/image55.png"/></Relationships>
</file>

<file path=ppt/slides/_rels/slide24.xml.rels><?xml version="1.0" encoding="UTF-8" standalone="yes"?>
<Relationships xmlns="http://schemas.openxmlformats.org/package/2006/relationships"><Relationship Id="rId8" Type="http://schemas.openxmlformats.org/officeDocument/2006/relationships/image" Target="../media/image86.png"/><Relationship Id="rId13" Type="http://schemas.openxmlformats.org/officeDocument/2006/relationships/image" Target="../media/image89.png"/><Relationship Id="rId3" Type="http://schemas.openxmlformats.org/officeDocument/2006/relationships/image" Target="../media/image3.jpeg"/><Relationship Id="rId7" Type="http://schemas.openxmlformats.org/officeDocument/2006/relationships/image" Target="../media/image85.png"/><Relationship Id="rId12" Type="http://schemas.openxmlformats.org/officeDocument/2006/relationships/image" Target="../media/image88.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84.png"/><Relationship Id="rId11" Type="http://schemas.openxmlformats.org/officeDocument/2006/relationships/image" Target="../media/image87.png"/><Relationship Id="rId5" Type="http://schemas.openxmlformats.org/officeDocument/2006/relationships/image" Target="../media/image48.png"/><Relationship Id="rId10" Type="http://schemas.openxmlformats.org/officeDocument/2006/relationships/image" Target="../media/image61.svg"/><Relationship Id="rId4" Type="http://schemas.openxmlformats.org/officeDocument/2006/relationships/image" Target="../media/image19.png"/><Relationship Id="rId9" Type="http://schemas.openxmlformats.org/officeDocument/2006/relationships/image" Target="../media/image60.png"/></Relationships>
</file>

<file path=ppt/slides/_rels/slide25.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image" Target="../media/image3.jpeg"/><Relationship Id="rId7" Type="http://schemas.openxmlformats.org/officeDocument/2006/relationships/image" Target="../media/image46.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83.svg"/><Relationship Id="rId5" Type="http://schemas.openxmlformats.org/officeDocument/2006/relationships/image" Target="../media/image82.png"/><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92.sv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91.png"/><Relationship Id="rId5" Type="http://schemas.openxmlformats.org/officeDocument/2006/relationships/image" Target="../media/image20.png"/><Relationship Id="rId4" Type="http://schemas.openxmlformats.org/officeDocument/2006/relationships/image" Target="../media/image55.png"/></Relationships>
</file>

<file path=ppt/slides/_rels/slide27.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67.png"/><Relationship Id="rId3" Type="http://schemas.openxmlformats.org/officeDocument/2006/relationships/image" Target="../media/image3.jpeg"/><Relationship Id="rId7" Type="http://schemas.openxmlformats.org/officeDocument/2006/relationships/image" Target="../media/image81.png"/><Relationship Id="rId12" Type="http://schemas.openxmlformats.org/officeDocument/2006/relationships/image" Target="../media/image59.sv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93.png"/><Relationship Id="rId11" Type="http://schemas.openxmlformats.org/officeDocument/2006/relationships/image" Target="../media/image58.png"/><Relationship Id="rId5" Type="http://schemas.openxmlformats.org/officeDocument/2006/relationships/image" Target="../media/image80.png"/><Relationship Id="rId10" Type="http://schemas.openxmlformats.org/officeDocument/2006/relationships/image" Target="../media/image61.svg"/><Relationship Id="rId4" Type="http://schemas.openxmlformats.org/officeDocument/2006/relationships/image" Target="../media/image64.png"/><Relationship Id="rId9" Type="http://schemas.openxmlformats.org/officeDocument/2006/relationships/image" Target="../media/image60.png"/><Relationship Id="rId14" Type="http://schemas.openxmlformats.org/officeDocument/2006/relationships/image" Target="../media/image77.png"/></Relationships>
</file>

<file path=ppt/slides/_rels/slide28.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92.sv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91.png"/><Relationship Id="rId5" Type="http://schemas.openxmlformats.org/officeDocument/2006/relationships/image" Target="../media/image19.png"/><Relationship Id="rId4" Type="http://schemas.openxmlformats.org/officeDocument/2006/relationships/image" Target="../media/image45.png"/></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95.sv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94.png"/><Relationship Id="rId5" Type="http://schemas.openxmlformats.org/officeDocument/2006/relationships/image" Target="../media/image20.png"/><Relationship Id="rId4" Type="http://schemas.openxmlformats.org/officeDocument/2006/relationships/image" Target="../media/image55.png"/></Relationships>
</file>

<file path=ppt/slides/_rels/slide3.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3.jpeg"/><Relationship Id="rId7" Type="http://schemas.openxmlformats.org/officeDocument/2006/relationships/hyperlink" Target="https://www.youtube.com/watch?v=rXmyFcqhd2c" TargetMode="External"/><Relationship Id="rId2" Type="http://schemas.openxmlformats.org/officeDocument/2006/relationships/notesSlide" Target="../notesSlides/notesSlide2.xml"/><Relationship Id="rId1" Type="http://schemas.openxmlformats.org/officeDocument/2006/relationships/slideLayout" Target="../slideLayouts/slideLayout26.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jpeg"/><Relationship Id="rId9" Type="http://schemas.openxmlformats.org/officeDocument/2006/relationships/image" Target="../media/image18.svg"/></Relationships>
</file>

<file path=ppt/slides/_rels/slide30.xml.rels><?xml version="1.0" encoding="UTF-8" standalone="yes"?>
<Relationships xmlns="http://schemas.openxmlformats.org/package/2006/relationships"><Relationship Id="rId8" Type="http://schemas.openxmlformats.org/officeDocument/2006/relationships/image" Target="../media/image98.png"/><Relationship Id="rId13" Type="http://schemas.openxmlformats.org/officeDocument/2006/relationships/image" Target="../media/image61.svg"/><Relationship Id="rId3" Type="http://schemas.openxmlformats.org/officeDocument/2006/relationships/image" Target="../media/image3.jpeg"/><Relationship Id="rId7" Type="http://schemas.openxmlformats.org/officeDocument/2006/relationships/image" Target="../media/image97.png"/><Relationship Id="rId12" Type="http://schemas.openxmlformats.org/officeDocument/2006/relationships/image" Target="../media/image60.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66.png"/><Relationship Id="rId11" Type="http://schemas.openxmlformats.org/officeDocument/2006/relationships/image" Target="../media/image67.png"/><Relationship Id="rId5" Type="http://schemas.openxmlformats.org/officeDocument/2006/relationships/image" Target="../media/image96.png"/><Relationship Id="rId10" Type="http://schemas.openxmlformats.org/officeDocument/2006/relationships/image" Target="../media/image87.png"/><Relationship Id="rId4" Type="http://schemas.openxmlformats.org/officeDocument/2006/relationships/image" Target="../media/image19.png"/><Relationship Id="rId9" Type="http://schemas.openxmlformats.org/officeDocument/2006/relationships/image" Target="../media/image50.png"/><Relationship Id="rId14" Type="http://schemas.openxmlformats.org/officeDocument/2006/relationships/image" Target="../media/image77.png"/></Relationships>
</file>

<file path=ppt/slides/_rels/slide31.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95.sv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94.png"/><Relationship Id="rId5" Type="http://schemas.openxmlformats.org/officeDocument/2006/relationships/image" Target="../media/image79.png"/><Relationship Id="rId4" Type="http://schemas.openxmlformats.org/officeDocument/2006/relationships/image" Target="../media/image19.png"/></Relationships>
</file>

<file path=ppt/slides/_rels/slide32.xml.rels><?xml version="1.0" encoding="UTF-8" standalone="yes"?>
<Relationships xmlns="http://schemas.openxmlformats.org/package/2006/relationships"><Relationship Id="rId8" Type="http://schemas.openxmlformats.org/officeDocument/2006/relationships/image" Target="../media/image100.svg"/><Relationship Id="rId3" Type="http://schemas.openxmlformats.org/officeDocument/2006/relationships/image" Target="../media/image3.jpeg"/><Relationship Id="rId7" Type="http://schemas.openxmlformats.org/officeDocument/2006/relationships/image" Target="../media/image99.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55.png"/><Relationship Id="rId4" Type="http://schemas.openxmlformats.org/officeDocument/2006/relationships/image" Target="../media/image19.png"/></Relationships>
</file>

<file path=ppt/slides/_rels/slide33.xml.rels><?xml version="1.0" encoding="UTF-8" standalone="yes"?>
<Relationships xmlns="http://schemas.openxmlformats.org/package/2006/relationships"><Relationship Id="rId8" Type="http://schemas.openxmlformats.org/officeDocument/2006/relationships/image" Target="../media/image80.png"/><Relationship Id="rId13" Type="http://schemas.openxmlformats.org/officeDocument/2006/relationships/image" Target="../media/image77.png"/><Relationship Id="rId3" Type="http://schemas.openxmlformats.org/officeDocument/2006/relationships/image" Target="../media/image3.jpeg"/><Relationship Id="rId7" Type="http://schemas.openxmlformats.org/officeDocument/2006/relationships/image" Target="../media/image64.png"/><Relationship Id="rId12" Type="http://schemas.openxmlformats.org/officeDocument/2006/relationships/image" Target="../media/image59.sv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101.png"/><Relationship Id="rId11" Type="http://schemas.openxmlformats.org/officeDocument/2006/relationships/image" Target="../media/image58.png"/><Relationship Id="rId5" Type="http://schemas.openxmlformats.org/officeDocument/2006/relationships/image" Target="../media/image63.png"/><Relationship Id="rId10" Type="http://schemas.openxmlformats.org/officeDocument/2006/relationships/image" Target="../media/image61.svg"/><Relationship Id="rId4" Type="http://schemas.openxmlformats.org/officeDocument/2006/relationships/image" Target="../media/image19.png"/><Relationship Id="rId9" Type="http://schemas.openxmlformats.org/officeDocument/2006/relationships/image" Target="../media/image60.png"/></Relationships>
</file>

<file path=ppt/slides/_rels/slide34.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68.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100.svg"/><Relationship Id="rId5" Type="http://schemas.openxmlformats.org/officeDocument/2006/relationships/image" Target="../media/image99.png"/><Relationship Id="rId4" Type="http://schemas.openxmlformats.org/officeDocument/2006/relationships/image" Target="../media/image19.png"/></Relationships>
</file>

<file path=ppt/slides/_rels/slide35.xml.rels><?xml version="1.0" encoding="UTF-8" standalone="yes"?>
<Relationships xmlns="http://schemas.openxmlformats.org/package/2006/relationships"><Relationship Id="rId8" Type="http://schemas.openxmlformats.org/officeDocument/2006/relationships/image" Target="../media/image103.svg"/><Relationship Id="rId3" Type="http://schemas.openxmlformats.org/officeDocument/2006/relationships/image" Target="../media/image3.jpeg"/><Relationship Id="rId7" Type="http://schemas.openxmlformats.org/officeDocument/2006/relationships/image" Target="../media/image102.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55.png"/><Relationship Id="rId4" Type="http://schemas.openxmlformats.org/officeDocument/2006/relationships/image" Target="../media/image19.png"/></Relationships>
</file>

<file path=ppt/slides/_rels/slide36.xml.rels><?xml version="1.0" encoding="UTF-8" standalone="yes"?>
<Relationships xmlns="http://schemas.openxmlformats.org/package/2006/relationships"><Relationship Id="rId8" Type="http://schemas.openxmlformats.org/officeDocument/2006/relationships/image" Target="../media/image78.png"/><Relationship Id="rId13" Type="http://schemas.openxmlformats.org/officeDocument/2006/relationships/image" Target="../media/image60.png"/><Relationship Id="rId3" Type="http://schemas.openxmlformats.org/officeDocument/2006/relationships/image" Target="../media/image3.jpeg"/><Relationship Id="rId7" Type="http://schemas.openxmlformats.org/officeDocument/2006/relationships/image" Target="../media/image104.png"/><Relationship Id="rId12" Type="http://schemas.openxmlformats.org/officeDocument/2006/relationships/image" Target="../media/image59.sv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64.png"/><Relationship Id="rId11" Type="http://schemas.openxmlformats.org/officeDocument/2006/relationships/image" Target="../media/image58.png"/><Relationship Id="rId5" Type="http://schemas.openxmlformats.org/officeDocument/2006/relationships/image" Target="../media/image101.png"/><Relationship Id="rId15" Type="http://schemas.openxmlformats.org/officeDocument/2006/relationships/image" Target="../media/image67.png"/><Relationship Id="rId10" Type="http://schemas.openxmlformats.org/officeDocument/2006/relationships/image" Target="../media/image77.png"/><Relationship Id="rId4" Type="http://schemas.openxmlformats.org/officeDocument/2006/relationships/image" Target="../media/image19.png"/><Relationship Id="rId9" Type="http://schemas.openxmlformats.org/officeDocument/2006/relationships/image" Target="../media/image66.png"/><Relationship Id="rId14" Type="http://schemas.openxmlformats.org/officeDocument/2006/relationships/image" Target="../media/image61.svg"/></Relationships>
</file>

<file path=ppt/slides/_rels/slide37.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3.jpeg"/><Relationship Id="rId7" Type="http://schemas.openxmlformats.org/officeDocument/2006/relationships/image" Target="../media/image47.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103.svg"/><Relationship Id="rId5" Type="http://schemas.openxmlformats.org/officeDocument/2006/relationships/image" Target="../media/image102.png"/><Relationship Id="rId4" Type="http://schemas.openxmlformats.org/officeDocument/2006/relationships/image" Target="../media/image19.png"/></Relationships>
</file>

<file path=ppt/slides/_rels/slide38.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106.sv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105.png"/><Relationship Id="rId5" Type="http://schemas.openxmlformats.org/officeDocument/2006/relationships/image" Target="../media/image20.png"/><Relationship Id="rId4" Type="http://schemas.openxmlformats.org/officeDocument/2006/relationships/image" Target="../media/image55.png"/></Relationships>
</file>

<file path=ppt/slides/_rels/slide39.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image" Target="../media/image3.jpeg"/><Relationship Id="rId7" Type="http://schemas.openxmlformats.org/officeDocument/2006/relationships/image" Target="../media/image46.png"/><Relationship Id="rId12" Type="http://schemas.openxmlformats.org/officeDocument/2006/relationships/image" Target="../media/image87.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89.png"/><Relationship Id="rId11" Type="http://schemas.openxmlformats.org/officeDocument/2006/relationships/image" Target="../media/image88.png"/><Relationship Id="rId5" Type="http://schemas.openxmlformats.org/officeDocument/2006/relationships/image" Target="../media/image101.png"/><Relationship Id="rId10" Type="http://schemas.openxmlformats.org/officeDocument/2006/relationships/image" Target="../media/image77.png"/><Relationship Id="rId4" Type="http://schemas.openxmlformats.org/officeDocument/2006/relationships/image" Target="../media/image45.png"/><Relationship Id="rId9" Type="http://schemas.openxmlformats.org/officeDocument/2006/relationships/image" Target="../media/image19.png"/></Relationships>
</file>

<file path=ppt/slides/_rels/slide4.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3.jpeg"/><Relationship Id="rId7"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22.xml"/><Relationship Id="rId6" Type="http://schemas.openxmlformats.org/officeDocument/2006/relationships/image" Target="../media/image6.png"/><Relationship Id="rId5" Type="http://schemas.openxmlformats.org/officeDocument/2006/relationships/image" Target="../media/image20.png"/><Relationship Id="rId4" Type="http://schemas.openxmlformats.org/officeDocument/2006/relationships/image" Target="../media/image19.png"/></Relationships>
</file>

<file path=ppt/slides/_rels/slide40.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106.sv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105.png"/><Relationship Id="rId5" Type="http://schemas.openxmlformats.org/officeDocument/2006/relationships/image" Target="../media/image19.png"/><Relationship Id="rId4" Type="http://schemas.openxmlformats.org/officeDocument/2006/relationships/image" Target="../media/image47.png"/></Relationships>
</file>

<file path=ppt/slides/_rels/slide41.xml.rels><?xml version="1.0" encoding="UTF-8" standalone="yes"?>
<Relationships xmlns="http://schemas.openxmlformats.org/package/2006/relationships"><Relationship Id="rId8" Type="http://schemas.openxmlformats.org/officeDocument/2006/relationships/image" Target="../media/image108.svg"/><Relationship Id="rId3" Type="http://schemas.openxmlformats.org/officeDocument/2006/relationships/image" Target="../media/image3.jpeg"/><Relationship Id="rId7" Type="http://schemas.openxmlformats.org/officeDocument/2006/relationships/image" Target="../media/image107.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55.png"/><Relationship Id="rId4" Type="http://schemas.openxmlformats.org/officeDocument/2006/relationships/image" Target="../media/image19.png"/></Relationships>
</file>

<file path=ppt/slides/_rels/slide42.xml.rels><?xml version="1.0" encoding="UTF-8" standalone="yes"?>
<Relationships xmlns="http://schemas.openxmlformats.org/package/2006/relationships"><Relationship Id="rId8" Type="http://schemas.openxmlformats.org/officeDocument/2006/relationships/image" Target="../media/image109.png"/><Relationship Id="rId3" Type="http://schemas.openxmlformats.org/officeDocument/2006/relationships/image" Target="../media/image3.jpeg"/><Relationship Id="rId7" Type="http://schemas.openxmlformats.org/officeDocument/2006/relationships/image" Target="../media/image49.png"/><Relationship Id="rId12" Type="http://schemas.openxmlformats.org/officeDocument/2006/relationships/image" Target="../media/image87.pn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89.png"/><Relationship Id="rId11" Type="http://schemas.openxmlformats.org/officeDocument/2006/relationships/image" Target="../media/image88.png"/><Relationship Id="rId5" Type="http://schemas.openxmlformats.org/officeDocument/2006/relationships/image" Target="../media/image101.png"/><Relationship Id="rId10" Type="http://schemas.openxmlformats.org/officeDocument/2006/relationships/image" Target="../media/image77.png"/><Relationship Id="rId4" Type="http://schemas.openxmlformats.org/officeDocument/2006/relationships/image" Target="../media/image19.png"/><Relationship Id="rId9" Type="http://schemas.openxmlformats.org/officeDocument/2006/relationships/image" Target="../media/image110.png"/></Relationships>
</file>

<file path=ppt/slides/_rels/slide43.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63.pn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108.svg"/><Relationship Id="rId5" Type="http://schemas.openxmlformats.org/officeDocument/2006/relationships/image" Target="../media/image107.png"/><Relationship Id="rId4" Type="http://schemas.openxmlformats.org/officeDocument/2006/relationships/image" Target="../media/image19.png"/></Relationships>
</file>

<file path=ppt/slides/_rels/slide4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111.png"/><Relationship Id="rId5" Type="http://schemas.openxmlformats.org/officeDocument/2006/relationships/image" Target="../media/image20.png"/><Relationship Id="rId4" Type="http://schemas.openxmlformats.org/officeDocument/2006/relationships/image" Target="../media/image55.png"/></Relationships>
</file>

<file path=ppt/slides/_rels/slide45.xml.rels><?xml version="1.0" encoding="UTF-8" standalone="yes"?>
<Relationships xmlns="http://schemas.openxmlformats.org/package/2006/relationships"><Relationship Id="rId8" Type="http://schemas.openxmlformats.org/officeDocument/2006/relationships/image" Target="../media/image112.png"/><Relationship Id="rId13" Type="http://schemas.openxmlformats.org/officeDocument/2006/relationships/image" Target="../media/image87.png"/><Relationship Id="rId3" Type="http://schemas.openxmlformats.org/officeDocument/2006/relationships/image" Target="../media/image3.jpeg"/><Relationship Id="rId7" Type="http://schemas.openxmlformats.org/officeDocument/2006/relationships/image" Target="../media/image109.png"/><Relationship Id="rId12" Type="http://schemas.openxmlformats.org/officeDocument/2006/relationships/image" Target="../media/image77.pn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65.png"/><Relationship Id="rId11" Type="http://schemas.openxmlformats.org/officeDocument/2006/relationships/image" Target="../media/image59.svg"/><Relationship Id="rId5" Type="http://schemas.openxmlformats.org/officeDocument/2006/relationships/image" Target="../media/image45.png"/><Relationship Id="rId10" Type="http://schemas.openxmlformats.org/officeDocument/2006/relationships/image" Target="../media/image58.png"/><Relationship Id="rId4" Type="http://schemas.openxmlformats.org/officeDocument/2006/relationships/image" Target="../media/image79.png"/><Relationship Id="rId9" Type="http://schemas.openxmlformats.org/officeDocument/2006/relationships/image" Target="../media/image19.png"/></Relationships>
</file>

<file path=ppt/slides/_rels/slide4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111.png"/><Relationship Id="rId5" Type="http://schemas.openxmlformats.org/officeDocument/2006/relationships/image" Target="../media/image19.png"/><Relationship Id="rId4" Type="http://schemas.openxmlformats.org/officeDocument/2006/relationships/image" Target="../media/image84.png"/></Relationships>
</file>

<file path=ppt/slides/_rels/slide47.xml.rels><?xml version="1.0" encoding="UTF-8" standalone="yes"?>
<Relationships xmlns="http://schemas.openxmlformats.org/package/2006/relationships"><Relationship Id="rId8" Type="http://schemas.openxmlformats.org/officeDocument/2006/relationships/image" Target="../media/image78.png"/><Relationship Id="rId13" Type="http://schemas.openxmlformats.org/officeDocument/2006/relationships/image" Target="../media/image64.png"/><Relationship Id="rId18" Type="http://schemas.openxmlformats.org/officeDocument/2006/relationships/image" Target="../media/image55.png"/><Relationship Id="rId3" Type="http://schemas.openxmlformats.org/officeDocument/2006/relationships/image" Target="../media/image3.jpeg"/><Relationship Id="rId7" Type="http://schemas.openxmlformats.org/officeDocument/2006/relationships/image" Target="../media/image50.png"/><Relationship Id="rId12" Type="http://schemas.openxmlformats.org/officeDocument/2006/relationships/image" Target="../media/image81.png"/><Relationship Id="rId17" Type="http://schemas.openxmlformats.org/officeDocument/2006/relationships/image" Target="../media/image110.png"/><Relationship Id="rId2" Type="http://schemas.openxmlformats.org/officeDocument/2006/relationships/notesSlide" Target="../notesSlides/notesSlide41.xml"/><Relationship Id="rId16" Type="http://schemas.openxmlformats.org/officeDocument/2006/relationships/image" Target="../media/image65.png"/><Relationship Id="rId1" Type="http://schemas.openxmlformats.org/officeDocument/2006/relationships/slideLayout" Target="../slideLayouts/slideLayout22.xml"/><Relationship Id="rId6" Type="http://schemas.openxmlformats.org/officeDocument/2006/relationships/image" Target="../media/image79.png"/><Relationship Id="rId11" Type="http://schemas.openxmlformats.org/officeDocument/2006/relationships/image" Target="../media/image49.png"/><Relationship Id="rId5" Type="http://schemas.openxmlformats.org/officeDocument/2006/relationships/image" Target="../media/image19.png"/><Relationship Id="rId15" Type="http://schemas.openxmlformats.org/officeDocument/2006/relationships/image" Target="../media/image90.png"/><Relationship Id="rId10" Type="http://schemas.openxmlformats.org/officeDocument/2006/relationships/image" Target="../media/image80.png"/><Relationship Id="rId19" Type="http://schemas.openxmlformats.org/officeDocument/2006/relationships/image" Target="../media/image20.png"/><Relationship Id="rId4" Type="http://schemas.openxmlformats.org/officeDocument/2006/relationships/image" Target="../media/image93.png"/><Relationship Id="rId9" Type="http://schemas.openxmlformats.org/officeDocument/2006/relationships/image" Target="../media/image68.png"/><Relationship Id="rId14" Type="http://schemas.openxmlformats.org/officeDocument/2006/relationships/image" Target="../media/image85.png"/></Relationships>
</file>

<file path=ppt/slides/_rels/slide4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2.xml"/><Relationship Id="rId1" Type="http://schemas.openxmlformats.org/officeDocument/2006/relationships/slideLayout" Target="../slideLayouts/slideLayout22.xml"/><Relationship Id="rId5" Type="http://schemas.openxmlformats.org/officeDocument/2006/relationships/image" Target="../media/image6.png"/><Relationship Id="rId4" Type="http://schemas.openxmlformats.org/officeDocument/2006/relationships/image" Target="../media/image19.png"/></Relationships>
</file>

<file path=ppt/slides/_rels/slide49.xml.rels><?xml version="1.0" encoding="UTF-8" standalone="yes"?>
<Relationships xmlns="http://schemas.openxmlformats.org/package/2006/relationships"><Relationship Id="rId8" Type="http://schemas.openxmlformats.org/officeDocument/2006/relationships/image" Target="../media/image114.svg"/><Relationship Id="rId3" Type="http://schemas.openxmlformats.org/officeDocument/2006/relationships/image" Target="../media/image3.jpeg"/><Relationship Id="rId7" Type="http://schemas.openxmlformats.org/officeDocument/2006/relationships/image" Target="../media/image113.png"/><Relationship Id="rId2" Type="http://schemas.openxmlformats.org/officeDocument/2006/relationships/notesSlide" Target="../notesSlides/notesSlide43.xml"/><Relationship Id="rId1" Type="http://schemas.openxmlformats.org/officeDocument/2006/relationships/slideLayout" Target="../slideLayouts/slideLayout22.xml"/><Relationship Id="rId6" Type="http://schemas.openxmlformats.org/officeDocument/2006/relationships/image" Target="../media/image20.png"/><Relationship Id="rId5" Type="http://schemas.openxmlformats.org/officeDocument/2006/relationships/hyperlink" Target="https://thinkag.ca/en-ca/" TargetMode="External"/><Relationship Id="rId10" Type="http://schemas.openxmlformats.org/officeDocument/2006/relationships/image" Target="../media/image116.svg"/><Relationship Id="rId4" Type="http://schemas.openxmlformats.org/officeDocument/2006/relationships/image" Target="../media/image19.png"/><Relationship Id="rId9" Type="http://schemas.openxmlformats.org/officeDocument/2006/relationships/image" Target="../media/image115.png"/></Relationships>
</file>

<file path=ppt/slides/_rels/slide5.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3.jpeg"/><Relationship Id="rId7" Type="http://schemas.openxmlformats.org/officeDocument/2006/relationships/image" Target="../media/image26.png"/><Relationship Id="rId2" Type="http://schemas.openxmlformats.org/officeDocument/2006/relationships/notesSlide" Target="../notesSlides/notesSlide4.xml"/><Relationship Id="rId1" Type="http://schemas.openxmlformats.org/officeDocument/2006/relationships/slideLayout" Target="../slideLayouts/slideLayout21.xml"/><Relationship Id="rId6" Type="http://schemas.openxmlformats.org/officeDocument/2006/relationships/image" Target="../media/image25.jpeg"/><Relationship Id="rId5" Type="http://schemas.openxmlformats.org/officeDocument/2006/relationships/image" Target="../media/image24.png"/><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8" Type="http://schemas.openxmlformats.org/officeDocument/2006/relationships/image" Target="../media/image117.png"/><Relationship Id="rId3" Type="http://schemas.openxmlformats.org/officeDocument/2006/relationships/image" Target="../media/image3.jpeg"/><Relationship Id="rId7" Type="http://schemas.openxmlformats.org/officeDocument/2006/relationships/image" Target="../media/image30.png"/><Relationship Id="rId2" Type="http://schemas.openxmlformats.org/officeDocument/2006/relationships/notesSlide" Target="../notesSlides/notesSlide44.xml"/><Relationship Id="rId1" Type="http://schemas.openxmlformats.org/officeDocument/2006/relationships/slideLayout" Target="../slideLayouts/slideLayout25.xml"/><Relationship Id="rId6" Type="http://schemas.openxmlformats.org/officeDocument/2006/relationships/image" Target="../media/image33.jpeg"/><Relationship Id="rId5" Type="http://schemas.openxmlformats.org/officeDocument/2006/relationships/image" Target="../media/image20.png"/><Relationship Id="rId4" Type="http://schemas.openxmlformats.org/officeDocument/2006/relationships/image" Target="../media/image19.png"/><Relationship Id="rId9" Type="http://schemas.openxmlformats.org/officeDocument/2006/relationships/image" Target="../media/image118.png"/></Relationships>
</file>

<file path=ppt/slides/_rels/slide51.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3.jpeg"/><Relationship Id="rId7" Type="http://schemas.openxmlformats.org/officeDocument/2006/relationships/image" Target="../media/image26.png"/><Relationship Id="rId2" Type="http://schemas.openxmlformats.org/officeDocument/2006/relationships/notesSlide" Target="../notesSlides/notesSlide45.xml"/><Relationship Id="rId1" Type="http://schemas.openxmlformats.org/officeDocument/2006/relationships/slideLayout" Target="../slideLayouts/slideLayout21.xml"/><Relationship Id="rId6" Type="http://schemas.openxmlformats.org/officeDocument/2006/relationships/image" Target="../media/image25.jpeg"/><Relationship Id="rId5" Type="http://schemas.openxmlformats.org/officeDocument/2006/relationships/image" Target="../media/image24.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2.xml"/><Relationship Id="rId6" Type="http://schemas.openxmlformats.org/officeDocument/2006/relationships/image" Target="../media/image24.png"/><Relationship Id="rId5" Type="http://schemas.openxmlformats.org/officeDocument/2006/relationships/image" Target="../media/image19.png"/><Relationship Id="rId4" Type="http://schemas.openxmlformats.org/officeDocument/2006/relationships/image" Target="../media/image28.png"/></Relationships>
</file>

<file path=ppt/slides/_rels/slide7.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3.jpeg"/><Relationship Id="rId7" Type="http://schemas.openxmlformats.org/officeDocument/2006/relationships/image" Target="../media/image31.png"/><Relationship Id="rId2" Type="http://schemas.openxmlformats.org/officeDocument/2006/relationships/notesSlide" Target="../notesSlides/notesSlide6.xml"/><Relationship Id="rId1" Type="http://schemas.openxmlformats.org/officeDocument/2006/relationships/slideLayout" Target="../slideLayouts/slideLayout2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19.png"/><Relationship Id="rId9" Type="http://schemas.openxmlformats.org/officeDocument/2006/relationships/hyperlink" Target="https://www.truity.com/test/holland-code-career-test" TargetMode="External"/></Relationships>
</file>

<file path=ppt/slides/_rels/slide8.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3.jpeg"/><Relationship Id="rId7" Type="http://schemas.openxmlformats.org/officeDocument/2006/relationships/image" Target="../media/image30.png"/><Relationship Id="rId2" Type="http://schemas.openxmlformats.org/officeDocument/2006/relationships/notesSlide" Target="../notesSlides/notesSlide7.xml"/><Relationship Id="rId1" Type="http://schemas.openxmlformats.org/officeDocument/2006/relationships/slideLayout" Target="../slideLayouts/slideLayout25.xml"/><Relationship Id="rId6" Type="http://schemas.openxmlformats.org/officeDocument/2006/relationships/image" Target="../media/image33.jpeg"/><Relationship Id="rId5" Type="http://schemas.openxmlformats.org/officeDocument/2006/relationships/image" Target="../media/image20.png"/><Relationship Id="rId4" Type="http://schemas.openxmlformats.org/officeDocument/2006/relationships/image" Target="../media/image19.png"/><Relationship Id="rId9" Type="http://schemas.openxmlformats.org/officeDocument/2006/relationships/image" Target="../media/image35.png"/></Relationships>
</file>

<file path=ppt/slides/_rels/slide9.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jpeg"/><Relationship Id="rId7" Type="http://schemas.openxmlformats.org/officeDocument/2006/relationships/image" Target="../media/image38.png"/><Relationship Id="rId2" Type="http://schemas.openxmlformats.org/officeDocument/2006/relationships/notesSlide" Target="../notesSlides/notesSlide8.xml"/><Relationship Id="rId1" Type="http://schemas.openxmlformats.org/officeDocument/2006/relationships/slideLayout" Target="../slideLayouts/slideLayout22.xml"/><Relationship Id="rId6" Type="http://schemas.openxmlformats.org/officeDocument/2006/relationships/image" Target="../media/image37.png"/><Relationship Id="rId5" Type="http://schemas.openxmlformats.org/officeDocument/2006/relationships/image" Target="../media/image19.png"/><Relationship Id="rId4"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different, arranged, several&#10;&#10;Description automatically generated">
            <a:extLst>
              <a:ext uri="{FF2B5EF4-FFF2-40B4-BE49-F238E27FC236}">
                <a16:creationId xmlns:a16="http://schemas.microsoft.com/office/drawing/2014/main" id="{4ABBA0F2-5DE8-DE40-A452-252F141122AF}"/>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253430" y="2111"/>
            <a:ext cx="15019762" cy="6858000"/>
          </a:xfrm>
          <a:prstGeom prst="rect">
            <a:avLst/>
          </a:prstGeom>
        </p:spPr>
      </p:pic>
      <p:sp>
        <p:nvSpPr>
          <p:cNvPr id="3" name="Cloud 2">
            <a:extLst>
              <a:ext uri="{FF2B5EF4-FFF2-40B4-BE49-F238E27FC236}">
                <a16:creationId xmlns:a16="http://schemas.microsoft.com/office/drawing/2014/main" id="{9F5E6BD6-8A32-634E-937B-BD9615BA3D56}"/>
              </a:ext>
            </a:extLst>
          </p:cNvPr>
          <p:cNvSpPr/>
          <p:nvPr/>
        </p:nvSpPr>
        <p:spPr>
          <a:xfrm>
            <a:off x="1598102" y="768912"/>
            <a:ext cx="6329494" cy="4339877"/>
          </a:xfrm>
          <a:prstGeom prst="cloud">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CA"/>
          </a:p>
        </p:txBody>
      </p:sp>
      <p:sp>
        <p:nvSpPr>
          <p:cNvPr id="4" name="Title 4">
            <a:extLst>
              <a:ext uri="{FF2B5EF4-FFF2-40B4-BE49-F238E27FC236}">
                <a16:creationId xmlns:a16="http://schemas.microsoft.com/office/drawing/2014/main" id="{A485AB65-35C8-D147-9277-99840634230B}"/>
              </a:ext>
            </a:extLst>
          </p:cNvPr>
          <p:cNvSpPr>
            <a:spLocks noGrp="1"/>
          </p:cNvSpPr>
          <p:nvPr>
            <p:ph type="title"/>
          </p:nvPr>
        </p:nvSpPr>
        <p:spPr>
          <a:xfrm>
            <a:off x="2367264" y="1075011"/>
            <a:ext cx="4791169" cy="2047890"/>
          </a:xfrm>
        </p:spPr>
        <p:txBody>
          <a:bodyPr vert="horz" lIns="91440" tIns="45720" rIns="91440" bIns="45720" rtlCol="0" anchor="b">
            <a:normAutofit fontScale="90000"/>
          </a:bodyPr>
          <a:lstStyle/>
          <a:p>
            <a:pPr algn="ctr"/>
            <a:r>
              <a:rPr lang="en-US" sz="5500">
                <a:latin typeface="Arial" panose="020B0604020202020204" pitchFamily="34" charset="0"/>
                <a:cs typeface="Arial" panose="020B0604020202020204" pitchFamily="34" charset="0"/>
              </a:rPr>
              <a:t>What is AGRICULTURE</a:t>
            </a:r>
            <a:endParaRPr lang="en-US" sz="5500">
              <a:solidFill>
                <a:srgbClr val="FAA61A"/>
              </a:solidFill>
              <a:latin typeface="Arial" panose="020B0604020202020204" pitchFamily="34" charset="0"/>
              <a:cs typeface="Arial" panose="020B0604020202020204" pitchFamily="34" charset="0"/>
            </a:endParaRPr>
          </a:p>
        </p:txBody>
      </p:sp>
      <p:pic>
        <p:nvPicPr>
          <p:cNvPr id="5" name="Graphic 4" descr="Question Mark with solid fill">
            <a:extLst>
              <a:ext uri="{FF2B5EF4-FFF2-40B4-BE49-F238E27FC236}">
                <a16:creationId xmlns:a16="http://schemas.microsoft.com/office/drawing/2014/main" id="{C3174F2A-18CC-344E-B0AA-12131CA57CA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61668" y="3297382"/>
            <a:ext cx="1402360" cy="1402360"/>
          </a:xfrm>
          <a:prstGeom prst="rect">
            <a:avLst/>
          </a:prstGeom>
        </p:spPr>
      </p:pic>
      <p:sp>
        <p:nvSpPr>
          <p:cNvPr id="6" name="Cloud 5">
            <a:extLst>
              <a:ext uri="{FF2B5EF4-FFF2-40B4-BE49-F238E27FC236}">
                <a16:creationId xmlns:a16="http://schemas.microsoft.com/office/drawing/2014/main" id="{62C3D194-4049-0A40-ACE3-01008E22419F}"/>
              </a:ext>
            </a:extLst>
          </p:cNvPr>
          <p:cNvSpPr/>
          <p:nvPr/>
        </p:nvSpPr>
        <p:spPr>
          <a:xfrm>
            <a:off x="6928378" y="4595961"/>
            <a:ext cx="999218" cy="622987"/>
          </a:xfrm>
          <a:prstGeom prst="cloud">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CA"/>
          </a:p>
        </p:txBody>
      </p:sp>
      <p:sp>
        <p:nvSpPr>
          <p:cNvPr id="7" name="Cloud 6">
            <a:extLst>
              <a:ext uri="{FF2B5EF4-FFF2-40B4-BE49-F238E27FC236}">
                <a16:creationId xmlns:a16="http://schemas.microsoft.com/office/drawing/2014/main" id="{8534213D-67B1-8447-B974-AF1A7C35A82A}"/>
              </a:ext>
            </a:extLst>
          </p:cNvPr>
          <p:cNvSpPr/>
          <p:nvPr/>
        </p:nvSpPr>
        <p:spPr>
          <a:xfrm>
            <a:off x="8012791" y="5297411"/>
            <a:ext cx="595806" cy="304800"/>
          </a:xfrm>
          <a:prstGeom prst="cloud">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CA"/>
          </a:p>
        </p:txBody>
      </p:sp>
    </p:spTree>
    <p:extLst>
      <p:ext uri="{BB962C8B-B14F-4D97-AF65-F5344CB8AC3E}">
        <p14:creationId xmlns:p14="http://schemas.microsoft.com/office/powerpoint/2010/main" val="32434838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5" name="Picture 14" descr="A picture containing different, arranged, several&#10;&#10;Description automatically generated">
            <a:extLst>
              <a:ext uri="{FF2B5EF4-FFF2-40B4-BE49-F238E27FC236}">
                <a16:creationId xmlns:a16="http://schemas.microsoft.com/office/drawing/2014/main" id="{9DA13A6F-66F2-4121-B85A-E1746F7B99AD}"/>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033918" y="152400"/>
            <a:ext cx="15019762" cy="6858000"/>
          </a:xfrm>
          <a:prstGeom prst="rect">
            <a:avLst/>
          </a:prstGeom>
        </p:spPr>
      </p:pic>
      <p:pic>
        <p:nvPicPr>
          <p:cNvPr id="14" name="Picture 13" descr="A picture containing different, arranged, several&#10;&#10;Description automatically generated">
            <a:extLst>
              <a:ext uri="{FF2B5EF4-FFF2-40B4-BE49-F238E27FC236}">
                <a16:creationId xmlns:a16="http://schemas.microsoft.com/office/drawing/2014/main" id="{413E9455-8ECE-E744-B559-5F4DB3CE8EF6}"/>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1869326" y="-227232"/>
            <a:ext cx="15019762" cy="6858000"/>
          </a:xfrm>
          <a:prstGeom prst="rect">
            <a:avLst/>
          </a:prstGeom>
        </p:spPr>
      </p:pic>
      <p:sp>
        <p:nvSpPr>
          <p:cNvPr id="3" name="Content Placeholder 2">
            <a:extLst>
              <a:ext uri="{FF2B5EF4-FFF2-40B4-BE49-F238E27FC236}">
                <a16:creationId xmlns:a16="http://schemas.microsoft.com/office/drawing/2014/main" id="{A39B815D-E6D7-4867-A987-ACDD10521C62}"/>
              </a:ext>
            </a:extLst>
          </p:cNvPr>
          <p:cNvSpPr>
            <a:spLocks noGrp="1"/>
          </p:cNvSpPr>
          <p:nvPr>
            <p:ph idx="1"/>
          </p:nvPr>
        </p:nvSpPr>
        <p:spPr>
          <a:xfrm>
            <a:off x="838199" y="1755396"/>
            <a:ext cx="10515600" cy="4351338"/>
          </a:xfrm>
        </p:spPr>
        <p:txBody>
          <a:bodyPr vert="horz" lIns="91440" tIns="45720" rIns="91440" bIns="45720" rtlCol="0" anchor="t">
            <a:normAutofit/>
          </a:bodyPr>
          <a:lstStyle/>
          <a:p>
            <a:pPr>
              <a:lnSpc>
                <a:spcPct val="150000"/>
              </a:lnSpc>
            </a:pPr>
            <a:r>
              <a:rPr lang="en-CA">
                <a:latin typeface="Arial" panose="020B0604020202020204" pitchFamily="34" charset="0"/>
                <a:cs typeface="Arial" panose="020B0604020202020204" pitchFamily="34" charset="0"/>
              </a:rPr>
              <a:t>Arrange students into groups </a:t>
            </a:r>
          </a:p>
          <a:p>
            <a:pPr lvl="1">
              <a:lnSpc>
                <a:spcPct val="150000"/>
              </a:lnSpc>
            </a:pPr>
            <a:r>
              <a:rPr lang="en-CA">
                <a:solidFill>
                  <a:srgbClr val="F9A71D"/>
                </a:solidFill>
                <a:latin typeface="Arial" panose="020B0604020202020204" pitchFamily="34" charset="0"/>
                <a:cs typeface="Arial" panose="020B0604020202020204" pitchFamily="34" charset="0"/>
              </a:rPr>
              <a:t>4-6 students per group </a:t>
            </a:r>
          </a:p>
          <a:p>
            <a:pPr lvl="1">
              <a:lnSpc>
                <a:spcPct val="150000"/>
              </a:lnSpc>
            </a:pPr>
            <a:r>
              <a:rPr lang="en-CA">
                <a:solidFill>
                  <a:srgbClr val="F9A71D"/>
                </a:solidFill>
                <a:latin typeface="Arial" panose="020B0604020202020204" pitchFamily="34" charset="0"/>
                <a:cs typeface="Arial" panose="020B0604020202020204" pitchFamily="34" charset="0"/>
              </a:rPr>
              <a:t>5 groups maximum </a:t>
            </a:r>
          </a:p>
          <a:p>
            <a:pPr>
              <a:lnSpc>
                <a:spcPct val="150000"/>
              </a:lnSpc>
            </a:pPr>
            <a:r>
              <a:rPr lang="en-CA">
                <a:latin typeface="Arial" panose="020B0604020202020204" pitchFamily="34" charset="0"/>
                <a:cs typeface="Arial" panose="020B0604020202020204" pitchFamily="34" charset="0"/>
              </a:rPr>
              <a:t>Your group is called a “community”</a:t>
            </a:r>
          </a:p>
          <a:p>
            <a:pPr lvl="1">
              <a:lnSpc>
                <a:spcPct val="150000"/>
              </a:lnSpc>
            </a:pPr>
            <a:r>
              <a:rPr lang="en-CA">
                <a:solidFill>
                  <a:srgbClr val="F9A71D"/>
                </a:solidFill>
                <a:latin typeface="Arial" panose="020B0604020202020204" pitchFamily="34" charset="0"/>
                <a:cs typeface="Arial" panose="020B0604020202020204" pitchFamily="34" charset="0"/>
              </a:rPr>
              <a:t>Come up with a community name!</a:t>
            </a:r>
          </a:p>
        </p:txBody>
      </p:sp>
      <p:sp>
        <p:nvSpPr>
          <p:cNvPr id="4" name="Rectangle 3">
            <a:extLst>
              <a:ext uri="{FF2B5EF4-FFF2-40B4-BE49-F238E27FC236}">
                <a16:creationId xmlns:a16="http://schemas.microsoft.com/office/drawing/2014/main" id="{53652434-2B36-47D9-BBC4-BCDCE0A13AB8}"/>
              </a:ext>
            </a:extLst>
          </p:cNvPr>
          <p:cNvSpPr/>
          <p:nvPr/>
        </p:nvSpPr>
        <p:spPr>
          <a:xfrm>
            <a:off x="10289218" y="0"/>
            <a:ext cx="1902781" cy="5255581"/>
          </a:xfrm>
          <a:prstGeom prst="rect">
            <a:avLst/>
          </a:prstGeom>
          <a:solidFill>
            <a:srgbClr val="F9A7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5" name="Picture 4">
            <a:extLst>
              <a:ext uri="{FF2B5EF4-FFF2-40B4-BE49-F238E27FC236}">
                <a16:creationId xmlns:a16="http://schemas.microsoft.com/office/drawing/2014/main" id="{F4321506-5A73-41CB-8037-1BD8649401AB}"/>
              </a:ext>
            </a:extLst>
          </p:cNvPr>
          <p:cNvPicPr>
            <a:picLocks noChangeAspect="1"/>
          </p:cNvPicPr>
          <p:nvPr/>
        </p:nvPicPr>
        <p:blipFill rotWithShape="1">
          <a:blip r:embed="rId4">
            <a:extLst>
              <a:ext uri="{28A0092B-C50C-407E-A947-70E740481C1C}">
                <a14:useLocalDpi xmlns:a14="http://schemas.microsoft.com/office/drawing/2010/main" val="0"/>
              </a:ext>
            </a:extLst>
          </a:blip>
          <a:srcRect l="5917" t="41041" r="6171" b="50952"/>
          <a:stretch/>
        </p:blipFill>
        <p:spPr>
          <a:xfrm>
            <a:off x="-73981" y="5179209"/>
            <a:ext cx="12339961" cy="152744"/>
          </a:xfrm>
          <a:prstGeom prst="rect">
            <a:avLst/>
          </a:prstGeom>
        </p:spPr>
      </p:pic>
      <p:pic>
        <p:nvPicPr>
          <p:cNvPr id="6" name="Picture 5" descr="Icon&#10;&#10;Description automatically generated">
            <a:extLst>
              <a:ext uri="{FF2B5EF4-FFF2-40B4-BE49-F238E27FC236}">
                <a16:creationId xmlns:a16="http://schemas.microsoft.com/office/drawing/2014/main" id="{D6C95412-26FB-48C0-AC72-135D07ED5A3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1565" y="5675405"/>
            <a:ext cx="610772" cy="971176"/>
          </a:xfrm>
          <a:prstGeom prst="rect">
            <a:avLst/>
          </a:prstGeom>
        </p:spPr>
      </p:pic>
      <p:pic>
        <p:nvPicPr>
          <p:cNvPr id="7" name="Picture 6" descr="Icon&#10;&#10;Description automatically generated">
            <a:extLst>
              <a:ext uri="{FF2B5EF4-FFF2-40B4-BE49-F238E27FC236}">
                <a16:creationId xmlns:a16="http://schemas.microsoft.com/office/drawing/2014/main" id="{63A63D81-7EDE-4FFA-911D-812793A0B95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59785" y="5571144"/>
            <a:ext cx="1703332" cy="1075437"/>
          </a:xfrm>
          <a:prstGeom prst="rect">
            <a:avLst/>
          </a:prstGeom>
        </p:spPr>
      </p:pic>
      <p:pic>
        <p:nvPicPr>
          <p:cNvPr id="8" name="Picture 7" descr="Icon&#10;&#10;Description automatically generated">
            <a:extLst>
              <a:ext uri="{FF2B5EF4-FFF2-40B4-BE49-F238E27FC236}">
                <a16:creationId xmlns:a16="http://schemas.microsoft.com/office/drawing/2014/main" id="{C9529B09-63EE-4C30-962A-46A10876A1C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499749">
            <a:off x="5097990" y="5045786"/>
            <a:ext cx="1430624" cy="1912857"/>
          </a:xfrm>
          <a:prstGeom prst="rect">
            <a:avLst/>
          </a:prstGeom>
        </p:spPr>
      </p:pic>
      <p:pic>
        <p:nvPicPr>
          <p:cNvPr id="9" name="Picture 8" descr="Icon&#10;&#10;Description automatically generated">
            <a:extLst>
              <a:ext uri="{FF2B5EF4-FFF2-40B4-BE49-F238E27FC236}">
                <a16:creationId xmlns:a16="http://schemas.microsoft.com/office/drawing/2014/main" id="{74CE4073-4D07-4512-9CF5-A6ADE4108F7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065285" y="5383066"/>
            <a:ext cx="995174" cy="1414772"/>
          </a:xfrm>
          <a:prstGeom prst="rect">
            <a:avLst/>
          </a:prstGeom>
        </p:spPr>
      </p:pic>
      <p:pic>
        <p:nvPicPr>
          <p:cNvPr id="10" name="Picture 9" descr="Icon&#10;&#10;Description automatically generated">
            <a:extLst>
              <a:ext uri="{FF2B5EF4-FFF2-40B4-BE49-F238E27FC236}">
                <a16:creationId xmlns:a16="http://schemas.microsoft.com/office/drawing/2014/main" id="{C135B837-FBFA-477E-90B7-62E67B14F5C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417886" y="5422889"/>
            <a:ext cx="701777" cy="1374949"/>
          </a:xfrm>
          <a:prstGeom prst="rect">
            <a:avLst/>
          </a:prstGeom>
        </p:spPr>
      </p:pic>
      <p:pic>
        <p:nvPicPr>
          <p:cNvPr id="13" name="Picture 12" descr="Shape&#10;&#10;Description automatically generated">
            <a:extLst>
              <a:ext uri="{FF2B5EF4-FFF2-40B4-BE49-F238E27FC236}">
                <a16:creationId xmlns:a16="http://schemas.microsoft.com/office/drawing/2014/main" id="{6F894A07-F241-4B9A-8E21-6DD927D04448}"/>
              </a:ext>
            </a:extLst>
          </p:cNvPr>
          <p:cNvPicPr>
            <a:picLocks noChangeAspect="1"/>
          </p:cNvPicPr>
          <p:nvPr/>
        </p:nvPicPr>
        <p:blipFill rotWithShape="1">
          <a:blip r:embed="rId10">
            <a:extLst>
              <a:ext uri="{28A0092B-C50C-407E-A947-70E740481C1C}">
                <a14:useLocalDpi xmlns:a14="http://schemas.microsoft.com/office/drawing/2010/main" val="0"/>
              </a:ext>
            </a:extLst>
          </a:blip>
          <a:srcRect l="25138" t="73897" r="19444" b="16765"/>
          <a:stretch/>
        </p:blipFill>
        <p:spPr>
          <a:xfrm>
            <a:off x="2177030" y="459996"/>
            <a:ext cx="7861610" cy="1143000"/>
          </a:xfrm>
          <a:prstGeom prst="rect">
            <a:avLst/>
          </a:prstGeom>
        </p:spPr>
      </p:pic>
      <p:sp>
        <p:nvSpPr>
          <p:cNvPr id="18" name="Title 1">
            <a:extLst>
              <a:ext uri="{FF2B5EF4-FFF2-40B4-BE49-F238E27FC236}">
                <a16:creationId xmlns:a16="http://schemas.microsoft.com/office/drawing/2014/main" id="{530A3E3A-B441-4E5F-93FB-BD6D7533D645}"/>
              </a:ext>
            </a:extLst>
          </p:cNvPr>
          <p:cNvSpPr txBox="1">
            <a:spLocks/>
          </p:cNvSpPr>
          <p:nvPr/>
        </p:nvSpPr>
        <p:spPr>
          <a:xfrm>
            <a:off x="2605875" y="1082775"/>
            <a:ext cx="7061287" cy="47968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erlo Neue Black" panose="00000A00000000000000" pitchFamily="50" charset="0"/>
                <a:ea typeface="+mj-ea"/>
                <a:cs typeface="+mj-cs"/>
              </a:defRPr>
            </a:lvl1pPr>
          </a:lstStyle>
          <a:p>
            <a:r>
              <a:rPr lang="en-CA" sz="2400">
                <a:solidFill>
                  <a:schemeClr val="bg1"/>
                </a:solidFill>
                <a:latin typeface="Arial" panose="020B0604020202020204" pitchFamily="34" charset="0"/>
                <a:cs typeface="Arial" panose="020B0604020202020204" pitchFamily="34" charset="0"/>
              </a:rPr>
              <a:t>Create Groups &amp; Prepare to Play</a:t>
            </a:r>
          </a:p>
        </p:txBody>
      </p:sp>
      <p:sp>
        <p:nvSpPr>
          <p:cNvPr id="17" name="Title 1">
            <a:extLst>
              <a:ext uri="{FF2B5EF4-FFF2-40B4-BE49-F238E27FC236}">
                <a16:creationId xmlns:a16="http://schemas.microsoft.com/office/drawing/2014/main" id="{42199F76-7954-4D87-8CAF-A39561581351}"/>
              </a:ext>
            </a:extLst>
          </p:cNvPr>
          <p:cNvSpPr>
            <a:spLocks noGrp="1"/>
          </p:cNvSpPr>
          <p:nvPr>
            <p:ph type="title"/>
          </p:nvPr>
        </p:nvSpPr>
        <p:spPr>
          <a:xfrm>
            <a:off x="4749665" y="285846"/>
            <a:ext cx="3576853" cy="1143000"/>
          </a:xfrm>
        </p:spPr>
        <p:txBody>
          <a:bodyPr/>
          <a:lstStyle/>
          <a:p>
            <a:r>
              <a:rPr lang="en-CA">
                <a:solidFill>
                  <a:schemeClr val="bg1"/>
                </a:solidFill>
                <a:latin typeface="Arial" panose="020B0604020202020204" pitchFamily="34" charset="0"/>
                <a:cs typeface="Arial" panose="020B0604020202020204" pitchFamily="34" charset="0"/>
              </a:rPr>
              <a:t>Step 3:</a:t>
            </a:r>
          </a:p>
        </p:txBody>
      </p:sp>
    </p:spTree>
    <p:extLst>
      <p:ext uri="{BB962C8B-B14F-4D97-AF65-F5344CB8AC3E}">
        <p14:creationId xmlns:p14="http://schemas.microsoft.com/office/powerpoint/2010/main" val="11766070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2" name="Picture 21" descr="A picture containing different, arranged, several&#10;&#10;Description automatically generated">
            <a:extLst>
              <a:ext uri="{FF2B5EF4-FFF2-40B4-BE49-F238E27FC236}">
                <a16:creationId xmlns:a16="http://schemas.microsoft.com/office/drawing/2014/main" id="{1598DF8C-D7EA-4F12-9618-46A368D95970}"/>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1979054" y="10394"/>
            <a:ext cx="15019762" cy="6858000"/>
          </a:xfrm>
          <a:prstGeom prst="rect">
            <a:avLst/>
          </a:prstGeom>
        </p:spPr>
      </p:pic>
      <p:pic>
        <p:nvPicPr>
          <p:cNvPr id="18" name="Picture 17" descr="A picture containing different, arranged, several&#10;&#10;Description automatically generated">
            <a:extLst>
              <a:ext uri="{FF2B5EF4-FFF2-40B4-BE49-F238E27FC236}">
                <a16:creationId xmlns:a16="http://schemas.microsoft.com/office/drawing/2014/main" id="{CFCD5D7F-03B0-CF4E-8D88-B36582173FBC}"/>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186318" y="0"/>
            <a:ext cx="15019762" cy="6858000"/>
          </a:xfrm>
          <a:prstGeom prst="rect">
            <a:avLst/>
          </a:prstGeom>
        </p:spPr>
      </p:pic>
      <p:pic>
        <p:nvPicPr>
          <p:cNvPr id="15" name="Picture 14" descr="Shape&#10;&#10;Description automatically generated">
            <a:extLst>
              <a:ext uri="{FF2B5EF4-FFF2-40B4-BE49-F238E27FC236}">
                <a16:creationId xmlns:a16="http://schemas.microsoft.com/office/drawing/2014/main" id="{B60DB19A-17D8-4079-A3CA-B60BCAC0D7A6}"/>
              </a:ext>
            </a:extLst>
          </p:cNvPr>
          <p:cNvPicPr>
            <a:picLocks noChangeAspect="1"/>
          </p:cNvPicPr>
          <p:nvPr/>
        </p:nvPicPr>
        <p:blipFill rotWithShape="1">
          <a:blip r:embed="rId4">
            <a:extLst>
              <a:ext uri="{28A0092B-C50C-407E-A947-70E740481C1C}">
                <a14:useLocalDpi xmlns:a14="http://schemas.microsoft.com/office/drawing/2010/main" val="0"/>
              </a:ext>
            </a:extLst>
          </a:blip>
          <a:srcRect l="23082" t="69503" r="25574" b="16765"/>
          <a:stretch/>
        </p:blipFill>
        <p:spPr>
          <a:xfrm>
            <a:off x="2192926" y="191761"/>
            <a:ext cx="7660483" cy="1302532"/>
          </a:xfrm>
          <a:prstGeom prst="rect">
            <a:avLst/>
          </a:prstGeom>
        </p:spPr>
      </p:pic>
      <p:pic>
        <p:nvPicPr>
          <p:cNvPr id="16" name="Picture 15" descr="A person sitting at a desk&#10;&#10;Description automatically generated with medium confidence">
            <a:extLst>
              <a:ext uri="{FF2B5EF4-FFF2-40B4-BE49-F238E27FC236}">
                <a16:creationId xmlns:a16="http://schemas.microsoft.com/office/drawing/2014/main" id="{E870743C-DFDE-4937-B15F-716910DD1DB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676228">
            <a:off x="10084430" y="1763770"/>
            <a:ext cx="1722863" cy="2412000"/>
          </a:xfrm>
          <a:prstGeom prst="rect">
            <a:avLst/>
          </a:prstGeom>
        </p:spPr>
      </p:pic>
      <p:sp>
        <p:nvSpPr>
          <p:cNvPr id="13" name="Title 1">
            <a:extLst>
              <a:ext uri="{FF2B5EF4-FFF2-40B4-BE49-F238E27FC236}">
                <a16:creationId xmlns:a16="http://schemas.microsoft.com/office/drawing/2014/main" id="{97FF05BE-D1BB-418F-ACDA-4DF252F9E511}"/>
              </a:ext>
            </a:extLst>
          </p:cNvPr>
          <p:cNvSpPr>
            <a:spLocks noGrp="1"/>
          </p:cNvSpPr>
          <p:nvPr>
            <p:ph type="title"/>
          </p:nvPr>
        </p:nvSpPr>
        <p:spPr>
          <a:xfrm>
            <a:off x="4844894" y="67473"/>
            <a:ext cx="3087743" cy="1143000"/>
          </a:xfrm>
        </p:spPr>
        <p:txBody>
          <a:bodyPr>
            <a:normAutofit/>
          </a:bodyPr>
          <a:lstStyle/>
          <a:p>
            <a:r>
              <a:rPr lang="en-CA">
                <a:solidFill>
                  <a:schemeClr val="bg1"/>
                </a:solidFill>
                <a:latin typeface="Arial" panose="020B0604020202020204" pitchFamily="34" charset="0"/>
                <a:cs typeface="Arial" panose="020B0604020202020204" pitchFamily="34" charset="0"/>
              </a:rPr>
              <a:t>Step 4:</a:t>
            </a:r>
          </a:p>
        </p:txBody>
      </p:sp>
      <p:sp>
        <p:nvSpPr>
          <p:cNvPr id="3" name="Content Placeholder 2">
            <a:extLst>
              <a:ext uri="{FF2B5EF4-FFF2-40B4-BE49-F238E27FC236}">
                <a16:creationId xmlns:a16="http://schemas.microsoft.com/office/drawing/2014/main" id="{FE70B55C-CD07-4DA7-8F01-A09E388141ED}"/>
              </a:ext>
            </a:extLst>
          </p:cNvPr>
          <p:cNvSpPr>
            <a:spLocks noGrp="1"/>
          </p:cNvSpPr>
          <p:nvPr>
            <p:ph idx="1"/>
          </p:nvPr>
        </p:nvSpPr>
        <p:spPr>
          <a:xfrm>
            <a:off x="335471" y="1814170"/>
            <a:ext cx="6163755" cy="4525963"/>
          </a:xfrm>
        </p:spPr>
        <p:txBody>
          <a:bodyPr vert="horz" lIns="91440" tIns="45720" rIns="91440" bIns="45720" rtlCol="0" anchor="t">
            <a:normAutofit/>
          </a:bodyPr>
          <a:lstStyle/>
          <a:p>
            <a:r>
              <a:rPr lang="en-CA">
                <a:latin typeface="Arial" panose="020B0604020202020204" pitchFamily="34" charset="0"/>
                <a:cs typeface="Arial" panose="020B0604020202020204" pitchFamily="34" charset="0"/>
              </a:rPr>
              <a:t>Your community will be given a case</a:t>
            </a:r>
          </a:p>
          <a:p>
            <a:endParaRPr lang="en-CA">
              <a:latin typeface="Arial" panose="020B0604020202020204" pitchFamily="34" charset="0"/>
              <a:cs typeface="Arial" panose="020B0604020202020204" pitchFamily="34" charset="0"/>
            </a:endParaRPr>
          </a:p>
          <a:p>
            <a:r>
              <a:rPr lang="en-CA">
                <a:latin typeface="Arial" panose="020B0604020202020204" pitchFamily="34" charset="0"/>
                <a:cs typeface="Arial" panose="020B0604020202020204" pitchFamily="34" charset="0"/>
              </a:rPr>
              <a:t>Identify which careers you think are the best fit to solve the case</a:t>
            </a:r>
          </a:p>
          <a:p>
            <a:pPr lvl="0"/>
            <a:endParaRPr lang="en-CA">
              <a:latin typeface="Arial" panose="020B0604020202020204" pitchFamily="34" charset="0"/>
              <a:cs typeface="Arial" panose="020B0604020202020204" pitchFamily="34" charset="0"/>
            </a:endParaRPr>
          </a:p>
        </p:txBody>
      </p:sp>
      <p:pic>
        <p:nvPicPr>
          <p:cNvPr id="5" name="Picture 4" descr="A person sitting at a table&#10;&#10;Description automatically generated with low confidence">
            <a:extLst>
              <a:ext uri="{FF2B5EF4-FFF2-40B4-BE49-F238E27FC236}">
                <a16:creationId xmlns:a16="http://schemas.microsoft.com/office/drawing/2014/main" id="{A8AED50A-C80F-4D31-8FC3-1BAFD06C972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554420" y="1609005"/>
            <a:ext cx="1714499" cy="2400299"/>
          </a:xfrm>
          <a:prstGeom prst="rect">
            <a:avLst/>
          </a:prstGeom>
        </p:spPr>
      </p:pic>
      <p:pic>
        <p:nvPicPr>
          <p:cNvPr id="8" name="Picture 7" descr="A person sitting at a desk&#10;&#10;Description automatically generated with medium confidence">
            <a:extLst>
              <a:ext uri="{FF2B5EF4-FFF2-40B4-BE49-F238E27FC236}">
                <a16:creationId xmlns:a16="http://schemas.microsoft.com/office/drawing/2014/main" id="{C1BFD789-9BB8-4855-84A4-6351D904D7D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0890243">
            <a:off x="7089678" y="1769647"/>
            <a:ext cx="1722863" cy="2412000"/>
          </a:xfrm>
          <a:prstGeom prst="rect">
            <a:avLst/>
          </a:prstGeom>
        </p:spPr>
      </p:pic>
      <p:pic>
        <p:nvPicPr>
          <p:cNvPr id="12" name="Picture 11" descr="A picture containing text, person&#10;&#10;Description automatically generated">
            <a:extLst>
              <a:ext uri="{FF2B5EF4-FFF2-40B4-BE49-F238E27FC236}">
                <a16:creationId xmlns:a16="http://schemas.microsoft.com/office/drawing/2014/main" id="{D147FBB7-E84E-4278-9D56-99AC3FFCD7D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1044334">
            <a:off x="7279545" y="3469361"/>
            <a:ext cx="1722863" cy="2412000"/>
          </a:xfrm>
          <a:prstGeom prst="rect">
            <a:avLst/>
          </a:prstGeom>
        </p:spPr>
      </p:pic>
      <p:pic>
        <p:nvPicPr>
          <p:cNvPr id="19" name="Picture 18" descr="Text&#10;&#10;Description automatically generated with low confidence">
            <a:extLst>
              <a:ext uri="{FF2B5EF4-FFF2-40B4-BE49-F238E27FC236}">
                <a16:creationId xmlns:a16="http://schemas.microsoft.com/office/drawing/2014/main" id="{E7E458F2-A29C-4CF1-B51C-010ECA6DFEA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781087" y="3325084"/>
            <a:ext cx="1722863" cy="2412000"/>
          </a:xfrm>
          <a:prstGeom prst="rect">
            <a:avLst/>
          </a:prstGeom>
        </p:spPr>
      </p:pic>
      <p:pic>
        <p:nvPicPr>
          <p:cNvPr id="21" name="Picture 20" descr="A picture containing text, person, outdoor&#10;&#10;Description automatically generated">
            <a:extLst>
              <a:ext uri="{FF2B5EF4-FFF2-40B4-BE49-F238E27FC236}">
                <a16:creationId xmlns:a16="http://schemas.microsoft.com/office/drawing/2014/main" id="{AB6E2257-5B28-47D4-A2AB-3C6402CE815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822950">
            <a:off x="10003676" y="3516309"/>
            <a:ext cx="1722863" cy="2412000"/>
          </a:xfrm>
          <a:prstGeom prst="rect">
            <a:avLst/>
          </a:prstGeom>
        </p:spPr>
      </p:pic>
      <p:sp>
        <p:nvSpPr>
          <p:cNvPr id="14" name="Title 1">
            <a:extLst>
              <a:ext uri="{FF2B5EF4-FFF2-40B4-BE49-F238E27FC236}">
                <a16:creationId xmlns:a16="http://schemas.microsoft.com/office/drawing/2014/main" id="{9BFE2437-DFCE-4FC7-9D23-D41546F7FE07}"/>
              </a:ext>
            </a:extLst>
          </p:cNvPr>
          <p:cNvSpPr txBox="1">
            <a:spLocks/>
          </p:cNvSpPr>
          <p:nvPr/>
        </p:nvSpPr>
        <p:spPr>
          <a:xfrm>
            <a:off x="2908922" y="971523"/>
            <a:ext cx="5918345" cy="453781"/>
          </a:xfrm>
          <a:prstGeom prst="rect">
            <a:avLst/>
          </a:prstGeom>
        </p:spPr>
        <p:txBody>
          <a:bodyPr vert="horz" lIns="91440" tIns="45720" rIns="91440" bIns="45720" rtlCol="0" anchor="ctr">
            <a:normAutofit lnSpcReduction="10000"/>
          </a:bodyPr>
          <a:lstStyle>
            <a:lvl1pPr algn="ctr" defTabSz="914400" rtl="0" eaLnBrk="1" latinLnBrk="0" hangingPunct="1">
              <a:spcBef>
                <a:spcPct val="0"/>
              </a:spcBef>
              <a:buNone/>
              <a:defRPr sz="4400" kern="1200">
                <a:solidFill>
                  <a:schemeClr val="tx1"/>
                </a:solidFill>
                <a:latin typeface="Merlo Neue Black" panose="00000A00000000000000" pitchFamily="50" charset="0"/>
                <a:ea typeface="+mj-ea"/>
                <a:cs typeface="+mj-cs"/>
              </a:defRPr>
            </a:lvl1pPr>
          </a:lstStyle>
          <a:p>
            <a:r>
              <a:rPr lang="en-CA" sz="2400">
                <a:solidFill>
                  <a:schemeClr val="bg1"/>
                </a:solidFill>
                <a:latin typeface="Arial" panose="020B0604020202020204" pitchFamily="34" charset="0"/>
                <a:cs typeface="Arial" panose="020B0604020202020204" pitchFamily="34" charset="0"/>
              </a:rPr>
              <a:t>Rules of the Game</a:t>
            </a:r>
          </a:p>
        </p:txBody>
      </p:sp>
      <p:sp>
        <p:nvSpPr>
          <p:cNvPr id="2" name="TextBox 1">
            <a:extLst>
              <a:ext uri="{FF2B5EF4-FFF2-40B4-BE49-F238E27FC236}">
                <a16:creationId xmlns:a16="http://schemas.microsoft.com/office/drawing/2014/main" id="{5391996B-FFEE-4AA5-9F19-C2D3645A33E1}"/>
              </a:ext>
            </a:extLst>
          </p:cNvPr>
          <p:cNvSpPr txBox="1"/>
          <p:nvPr/>
        </p:nvSpPr>
        <p:spPr>
          <a:xfrm>
            <a:off x="507788" y="4627131"/>
            <a:ext cx="6172198" cy="82997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spcBef>
                <a:spcPts val="1000"/>
              </a:spcBef>
            </a:pPr>
            <a:r>
              <a:rPr lang="en-CA" sz="2800" b="1">
                <a:solidFill>
                  <a:srgbClr val="F9A71D"/>
                </a:solidFill>
                <a:latin typeface="Arial" panose="020B0604020202020204" pitchFamily="34" charset="0"/>
                <a:ea typeface="+mn-lt"/>
                <a:cs typeface="Arial" panose="020B0604020202020204" pitchFamily="34" charset="0"/>
              </a:rPr>
              <a:t>Each correct answer = 2 points </a:t>
            </a:r>
            <a:endParaRPr lang="en-US" sz="2800" b="1">
              <a:solidFill>
                <a:srgbClr val="F9A71D"/>
              </a:solidFill>
              <a:latin typeface="Arial" panose="020B0604020202020204" pitchFamily="34" charset="0"/>
              <a:cs typeface="Arial" panose="020B0604020202020204" pitchFamily="34" charset="0"/>
            </a:endParaRPr>
          </a:p>
          <a:p>
            <a:pPr marL="285750" indent="-285750">
              <a:lnSpc>
                <a:spcPct val="90000"/>
              </a:lnSpc>
              <a:spcBef>
                <a:spcPts val="1000"/>
              </a:spcBef>
              <a:buFont typeface="Arial"/>
              <a:buChar char="•"/>
            </a:pPr>
            <a:endParaRPr lang="en-CA" sz="1400">
              <a:solidFill>
                <a:srgbClr val="FF0000"/>
              </a:solidFill>
              <a:latin typeface="Arial" panose="020B0604020202020204" pitchFamily="34" charset="0"/>
              <a:cs typeface="Arial" panose="020B0604020202020204" pitchFamily="34" charset="0"/>
            </a:endParaRPr>
          </a:p>
        </p:txBody>
      </p:sp>
      <p:pic>
        <p:nvPicPr>
          <p:cNvPr id="20" name="Picture 19">
            <a:extLst>
              <a:ext uri="{FF2B5EF4-FFF2-40B4-BE49-F238E27FC236}">
                <a16:creationId xmlns:a16="http://schemas.microsoft.com/office/drawing/2014/main" id="{9EE6A147-F5E0-4A25-A145-28D7CF00852F}"/>
              </a:ext>
            </a:extLst>
          </p:cNvPr>
          <p:cNvPicPr>
            <a:picLocks noChangeAspect="1"/>
          </p:cNvPicPr>
          <p:nvPr/>
        </p:nvPicPr>
        <p:blipFill rotWithShape="1">
          <a:blip r:embed="rId11">
            <a:extLst>
              <a:ext uri="{28A0092B-C50C-407E-A947-70E740481C1C}">
                <a14:useLocalDpi xmlns:a14="http://schemas.microsoft.com/office/drawing/2010/main" val="0"/>
              </a:ext>
            </a:extLst>
          </a:blip>
          <a:srcRect l="5917" t="41041" r="6171" b="50952"/>
          <a:stretch/>
        </p:blipFill>
        <p:spPr>
          <a:xfrm>
            <a:off x="-717651" y="6407070"/>
            <a:ext cx="13627301" cy="461324"/>
          </a:xfrm>
          <a:prstGeom prst="rect">
            <a:avLst/>
          </a:prstGeom>
        </p:spPr>
      </p:pic>
    </p:spTree>
    <p:extLst>
      <p:ext uri="{BB962C8B-B14F-4D97-AF65-F5344CB8AC3E}">
        <p14:creationId xmlns:p14="http://schemas.microsoft.com/office/powerpoint/2010/main" val="5130183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Picture 12" descr="A picture containing different, arranged, several&#10;&#10;Description automatically generated">
            <a:extLst>
              <a:ext uri="{FF2B5EF4-FFF2-40B4-BE49-F238E27FC236}">
                <a16:creationId xmlns:a16="http://schemas.microsoft.com/office/drawing/2014/main" id="{551B2792-90E5-40BD-9F3E-AE5992EBB3D4}"/>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033918" y="-36672"/>
            <a:ext cx="15019762" cy="6858000"/>
          </a:xfrm>
          <a:prstGeom prst="rect">
            <a:avLst/>
          </a:prstGeom>
        </p:spPr>
      </p:pic>
      <p:pic>
        <p:nvPicPr>
          <p:cNvPr id="12" name="Picture 11" descr="A picture containing different, arranged, several&#10;&#10;Description automatically generated">
            <a:extLst>
              <a:ext uri="{FF2B5EF4-FFF2-40B4-BE49-F238E27FC236}">
                <a16:creationId xmlns:a16="http://schemas.microsoft.com/office/drawing/2014/main" id="{F17B8FAA-4504-4B93-BFF2-6A6E172B9C7A}"/>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033918" y="152400"/>
            <a:ext cx="15019762" cy="6858000"/>
          </a:xfrm>
          <a:prstGeom prst="rect">
            <a:avLst/>
          </a:prstGeom>
        </p:spPr>
      </p:pic>
      <p:pic>
        <p:nvPicPr>
          <p:cNvPr id="11" name="Picture 10" descr="A picture containing different, arranged, several&#10;&#10;Description automatically generated">
            <a:extLst>
              <a:ext uri="{FF2B5EF4-FFF2-40B4-BE49-F238E27FC236}">
                <a16:creationId xmlns:a16="http://schemas.microsoft.com/office/drawing/2014/main" id="{B695A362-F315-FF48-96F5-58C2D35E3B0C}"/>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186318" y="0"/>
            <a:ext cx="15019762" cy="6858000"/>
          </a:xfrm>
          <a:prstGeom prst="rect">
            <a:avLst/>
          </a:prstGeom>
        </p:spPr>
      </p:pic>
      <p:sp>
        <p:nvSpPr>
          <p:cNvPr id="3" name="Content Placeholder 2">
            <a:extLst>
              <a:ext uri="{FF2B5EF4-FFF2-40B4-BE49-F238E27FC236}">
                <a16:creationId xmlns:a16="http://schemas.microsoft.com/office/drawing/2014/main" id="{63867118-2145-4506-BF85-4EB563A6222F}"/>
              </a:ext>
            </a:extLst>
          </p:cNvPr>
          <p:cNvSpPr>
            <a:spLocks noGrp="1"/>
          </p:cNvSpPr>
          <p:nvPr>
            <p:ph idx="1"/>
          </p:nvPr>
        </p:nvSpPr>
        <p:spPr>
          <a:xfrm>
            <a:off x="324523" y="1917944"/>
            <a:ext cx="6681098" cy="4525963"/>
          </a:xfrm>
        </p:spPr>
        <p:txBody>
          <a:bodyPr vert="horz" lIns="91440" tIns="45720" rIns="91440" bIns="45720" rtlCol="0" anchor="t">
            <a:noAutofit/>
          </a:bodyPr>
          <a:lstStyle/>
          <a:p>
            <a:r>
              <a:rPr lang="en-US">
                <a:latin typeface="Arial" panose="020B0604020202020204" pitchFamily="34" charset="0"/>
                <a:cs typeface="Arial" panose="020B0604020202020204" pitchFamily="34" charset="0"/>
              </a:rPr>
              <a:t>If a community member’s Interest Area </a:t>
            </a:r>
            <a:r>
              <a:rPr lang="en-US" i="1">
                <a:latin typeface="Arial" panose="020B0604020202020204" pitchFamily="34" charset="0"/>
                <a:cs typeface="Arial" panose="020B0604020202020204" pitchFamily="34" charset="0"/>
              </a:rPr>
              <a:t>(also known as Holland Code) </a:t>
            </a:r>
            <a:r>
              <a:rPr lang="en-US">
                <a:latin typeface="Arial" panose="020B0604020202020204" pitchFamily="34" charset="0"/>
                <a:cs typeface="Arial" panose="020B0604020202020204" pitchFamily="34" charset="0"/>
              </a:rPr>
              <a:t>matches one of the correct Career Cards’ Interest Areas:</a:t>
            </a:r>
          </a:p>
          <a:p>
            <a:endParaRPr lang="en-CA">
              <a:latin typeface="Arial" panose="020B0604020202020204" pitchFamily="34" charset="0"/>
              <a:cs typeface="Arial" panose="020B0604020202020204" pitchFamily="34" charset="0"/>
            </a:endParaRPr>
          </a:p>
          <a:p>
            <a:endParaRPr lang="en-CA">
              <a:latin typeface="Arial" panose="020B0604020202020204" pitchFamily="34" charset="0"/>
              <a:cs typeface="Arial" panose="020B0604020202020204" pitchFamily="34" charset="0"/>
            </a:endParaRPr>
          </a:p>
          <a:p>
            <a:endParaRPr lang="en-CA">
              <a:latin typeface="Arial" panose="020B0604020202020204" pitchFamily="34" charset="0"/>
              <a:cs typeface="Arial" panose="020B0604020202020204" pitchFamily="34" charset="0"/>
            </a:endParaRPr>
          </a:p>
          <a:p>
            <a:pPr marL="0" indent="0">
              <a:buNone/>
            </a:pPr>
            <a:endParaRPr lang="en-CA">
              <a:latin typeface="Arial" panose="020B0604020202020204" pitchFamily="34" charset="0"/>
              <a:cs typeface="Arial" panose="020B0604020202020204" pitchFamily="34" charset="0"/>
            </a:endParaRPr>
          </a:p>
          <a:p>
            <a:pPr marL="0" indent="0" algn="ctr">
              <a:buNone/>
            </a:pPr>
            <a:endParaRPr lang="en-CA" b="1">
              <a:latin typeface="Arial" panose="020B0604020202020204" pitchFamily="34" charset="0"/>
              <a:cs typeface="Arial" panose="020B0604020202020204" pitchFamily="34" charset="0"/>
            </a:endParaRPr>
          </a:p>
          <a:p>
            <a:pPr marL="0" indent="0" algn="ctr">
              <a:buNone/>
            </a:pPr>
            <a:endParaRPr lang="en-CA" b="1">
              <a:latin typeface="Arial" panose="020B0604020202020204" pitchFamily="34" charset="0"/>
              <a:cs typeface="Arial" panose="020B0604020202020204" pitchFamily="34" charset="0"/>
            </a:endParaRPr>
          </a:p>
          <a:p>
            <a:endParaRPr lang="en-CA">
              <a:latin typeface="Arial" panose="020B0604020202020204" pitchFamily="34" charset="0"/>
              <a:cs typeface="Arial" panose="020B0604020202020204" pitchFamily="34" charset="0"/>
            </a:endParaRPr>
          </a:p>
        </p:txBody>
      </p:sp>
      <p:pic>
        <p:nvPicPr>
          <p:cNvPr id="14" name="Picture 13">
            <a:extLst>
              <a:ext uri="{FF2B5EF4-FFF2-40B4-BE49-F238E27FC236}">
                <a16:creationId xmlns:a16="http://schemas.microsoft.com/office/drawing/2014/main" id="{58C31C0F-3DDD-4123-9D13-4B79FC5F7D79}"/>
              </a:ext>
            </a:extLst>
          </p:cNvPr>
          <p:cNvPicPr>
            <a:picLocks noChangeAspect="1"/>
          </p:cNvPicPr>
          <p:nvPr/>
        </p:nvPicPr>
        <p:blipFill>
          <a:blip r:embed="rId4"/>
          <a:stretch>
            <a:fillRect/>
          </a:stretch>
        </p:blipFill>
        <p:spPr>
          <a:xfrm rot="21101225">
            <a:off x="7331602" y="1934006"/>
            <a:ext cx="2117967" cy="2810379"/>
          </a:xfrm>
          <a:prstGeom prst="rect">
            <a:avLst/>
          </a:prstGeom>
        </p:spPr>
      </p:pic>
      <p:pic>
        <p:nvPicPr>
          <p:cNvPr id="16" name="Picture 15">
            <a:extLst>
              <a:ext uri="{FF2B5EF4-FFF2-40B4-BE49-F238E27FC236}">
                <a16:creationId xmlns:a16="http://schemas.microsoft.com/office/drawing/2014/main" id="{4D9DC913-B351-482D-B5C7-7968565BAB58}"/>
              </a:ext>
            </a:extLst>
          </p:cNvPr>
          <p:cNvPicPr>
            <a:picLocks noChangeAspect="1"/>
          </p:cNvPicPr>
          <p:nvPr/>
        </p:nvPicPr>
        <p:blipFill>
          <a:blip r:embed="rId5"/>
          <a:stretch>
            <a:fillRect/>
          </a:stretch>
        </p:blipFill>
        <p:spPr>
          <a:xfrm rot="825022">
            <a:off x="9060331" y="2690854"/>
            <a:ext cx="2413994" cy="3133960"/>
          </a:xfrm>
          <a:prstGeom prst="rect">
            <a:avLst/>
          </a:prstGeom>
        </p:spPr>
      </p:pic>
      <p:pic>
        <p:nvPicPr>
          <p:cNvPr id="8" name="Picture 7" descr="Shape&#10;&#10;Description automatically generated">
            <a:extLst>
              <a:ext uri="{FF2B5EF4-FFF2-40B4-BE49-F238E27FC236}">
                <a16:creationId xmlns:a16="http://schemas.microsoft.com/office/drawing/2014/main" id="{B34F960B-5ECE-4C0E-9E4D-E6A69B603A33}"/>
              </a:ext>
            </a:extLst>
          </p:cNvPr>
          <p:cNvPicPr>
            <a:picLocks noChangeAspect="1"/>
          </p:cNvPicPr>
          <p:nvPr/>
        </p:nvPicPr>
        <p:blipFill rotWithShape="1">
          <a:blip r:embed="rId6">
            <a:extLst>
              <a:ext uri="{28A0092B-C50C-407E-A947-70E740481C1C}">
                <a14:useLocalDpi xmlns:a14="http://schemas.microsoft.com/office/drawing/2010/main" val="0"/>
              </a:ext>
            </a:extLst>
          </a:blip>
          <a:srcRect l="23082" t="69503" r="25574" b="16765"/>
          <a:stretch/>
        </p:blipFill>
        <p:spPr>
          <a:xfrm>
            <a:off x="1889915" y="218062"/>
            <a:ext cx="8066884" cy="1302532"/>
          </a:xfrm>
          <a:prstGeom prst="rect">
            <a:avLst/>
          </a:prstGeom>
        </p:spPr>
      </p:pic>
      <p:sp>
        <p:nvSpPr>
          <p:cNvPr id="10" name="Title 1">
            <a:extLst>
              <a:ext uri="{FF2B5EF4-FFF2-40B4-BE49-F238E27FC236}">
                <a16:creationId xmlns:a16="http://schemas.microsoft.com/office/drawing/2014/main" id="{B34D61F4-9D16-4516-9B18-A6C31C06103E}"/>
              </a:ext>
            </a:extLst>
          </p:cNvPr>
          <p:cNvSpPr txBox="1">
            <a:spLocks/>
          </p:cNvSpPr>
          <p:nvPr/>
        </p:nvSpPr>
        <p:spPr>
          <a:xfrm>
            <a:off x="2739286" y="986665"/>
            <a:ext cx="5918345" cy="453781"/>
          </a:xfrm>
          <a:prstGeom prst="rect">
            <a:avLst/>
          </a:prstGeom>
        </p:spPr>
        <p:txBody>
          <a:bodyPr vert="horz" lIns="91440" tIns="45720" rIns="91440" bIns="45720" rtlCol="0" anchor="ctr">
            <a:normAutofit lnSpcReduction="10000"/>
          </a:bodyPr>
          <a:lstStyle>
            <a:lvl1pPr algn="ctr" defTabSz="914400" rtl="0" eaLnBrk="1" latinLnBrk="0" hangingPunct="1">
              <a:spcBef>
                <a:spcPct val="0"/>
              </a:spcBef>
              <a:buNone/>
              <a:defRPr sz="4400" kern="1200">
                <a:solidFill>
                  <a:schemeClr val="tx1"/>
                </a:solidFill>
                <a:latin typeface="Merlo Neue Black" panose="00000A00000000000000" pitchFamily="50" charset="0"/>
                <a:ea typeface="+mj-ea"/>
                <a:cs typeface="+mj-cs"/>
              </a:defRPr>
            </a:lvl1pPr>
          </a:lstStyle>
          <a:p>
            <a:r>
              <a:rPr lang="en-CA" sz="2400">
                <a:solidFill>
                  <a:schemeClr val="bg1"/>
                </a:solidFill>
                <a:latin typeface="Arial" panose="020B0604020202020204" pitchFamily="34" charset="0"/>
                <a:cs typeface="Arial" panose="020B0604020202020204" pitchFamily="34" charset="0"/>
              </a:rPr>
              <a:t>Rules of the Game</a:t>
            </a:r>
          </a:p>
        </p:txBody>
      </p:sp>
      <p:sp>
        <p:nvSpPr>
          <p:cNvPr id="15" name="Rectangle 14">
            <a:extLst>
              <a:ext uri="{FF2B5EF4-FFF2-40B4-BE49-F238E27FC236}">
                <a16:creationId xmlns:a16="http://schemas.microsoft.com/office/drawing/2014/main" id="{91518DE1-AD7F-40DA-9686-31B3CB3EDEAD}"/>
              </a:ext>
            </a:extLst>
          </p:cNvPr>
          <p:cNvSpPr/>
          <p:nvPr/>
        </p:nvSpPr>
        <p:spPr>
          <a:xfrm rot="5400000">
            <a:off x="5822133" y="-156901"/>
            <a:ext cx="402879" cy="13644980"/>
          </a:xfrm>
          <a:prstGeom prst="rect">
            <a:avLst/>
          </a:prstGeom>
          <a:solidFill>
            <a:srgbClr val="F9A7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Title 1">
            <a:extLst>
              <a:ext uri="{FF2B5EF4-FFF2-40B4-BE49-F238E27FC236}">
                <a16:creationId xmlns:a16="http://schemas.microsoft.com/office/drawing/2014/main" id="{111031E4-8AF8-4AF2-91D4-D70D8A977955}"/>
              </a:ext>
            </a:extLst>
          </p:cNvPr>
          <p:cNvSpPr>
            <a:spLocks noGrp="1"/>
          </p:cNvSpPr>
          <p:nvPr>
            <p:ph type="title"/>
          </p:nvPr>
        </p:nvSpPr>
        <p:spPr>
          <a:xfrm>
            <a:off x="4620826" y="76686"/>
            <a:ext cx="3102747" cy="1143000"/>
          </a:xfrm>
        </p:spPr>
        <p:txBody>
          <a:bodyPr>
            <a:normAutofit/>
          </a:bodyPr>
          <a:lstStyle/>
          <a:p>
            <a:r>
              <a:rPr lang="en-CA">
                <a:solidFill>
                  <a:schemeClr val="bg1"/>
                </a:solidFill>
                <a:latin typeface="Arial" panose="020B0604020202020204" pitchFamily="34" charset="0"/>
                <a:cs typeface="Arial" panose="020B0604020202020204" pitchFamily="34" charset="0"/>
              </a:rPr>
              <a:t>Step 4:</a:t>
            </a:r>
          </a:p>
        </p:txBody>
      </p:sp>
      <p:sp>
        <p:nvSpPr>
          <p:cNvPr id="2" name="TextBox 1">
            <a:extLst>
              <a:ext uri="{FF2B5EF4-FFF2-40B4-BE49-F238E27FC236}">
                <a16:creationId xmlns:a16="http://schemas.microsoft.com/office/drawing/2014/main" id="{BFBB8553-7482-415A-A25F-538A8D6C7B5D}"/>
              </a:ext>
            </a:extLst>
          </p:cNvPr>
          <p:cNvSpPr txBox="1"/>
          <p:nvPr/>
        </p:nvSpPr>
        <p:spPr>
          <a:xfrm>
            <a:off x="946463" y="3809232"/>
            <a:ext cx="5800967" cy="13849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CA" sz="2800" b="1">
                <a:solidFill>
                  <a:srgbClr val="F9A71D"/>
                </a:solidFill>
                <a:latin typeface="Arial" panose="020B0604020202020204" pitchFamily="34" charset="0"/>
                <a:cs typeface="Arial" panose="020B0604020202020204" pitchFamily="34" charset="0"/>
              </a:rPr>
              <a:t>Community Member Interest Area matches Career Card Interest Area = 1 point / match</a:t>
            </a:r>
          </a:p>
        </p:txBody>
      </p:sp>
    </p:spTree>
    <p:extLst>
      <p:ext uri="{BB962C8B-B14F-4D97-AF65-F5344CB8AC3E}">
        <p14:creationId xmlns:p14="http://schemas.microsoft.com/office/powerpoint/2010/main" val="19590304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descr="A picture containing different, arranged, several&#10;&#10;Description automatically generated">
            <a:extLst>
              <a:ext uri="{FF2B5EF4-FFF2-40B4-BE49-F238E27FC236}">
                <a16:creationId xmlns:a16="http://schemas.microsoft.com/office/drawing/2014/main" id="{A8675E72-6877-47CD-856B-847AD8EAE665}"/>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1997342" y="-9029"/>
            <a:ext cx="15019762" cy="6858000"/>
          </a:xfrm>
          <a:prstGeom prst="rect">
            <a:avLst/>
          </a:prstGeom>
        </p:spPr>
      </p:pic>
      <p:pic>
        <p:nvPicPr>
          <p:cNvPr id="10" name="Picture 9" descr="A picture containing different, arranged, several&#10;&#10;Description automatically generated">
            <a:extLst>
              <a:ext uri="{FF2B5EF4-FFF2-40B4-BE49-F238E27FC236}">
                <a16:creationId xmlns:a16="http://schemas.microsoft.com/office/drawing/2014/main" id="{2C4B87F1-AB98-DA46-B86D-39423F87F9EE}"/>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186318" y="0"/>
            <a:ext cx="15019762" cy="6858000"/>
          </a:xfrm>
          <a:prstGeom prst="rect">
            <a:avLst/>
          </a:prstGeom>
        </p:spPr>
      </p:pic>
      <p:sp>
        <p:nvSpPr>
          <p:cNvPr id="3" name="Content Placeholder 2">
            <a:extLst>
              <a:ext uri="{FF2B5EF4-FFF2-40B4-BE49-F238E27FC236}">
                <a16:creationId xmlns:a16="http://schemas.microsoft.com/office/drawing/2014/main" id="{7D920CF7-A0C7-40D8-AE3A-A9D5973BAC2A}"/>
              </a:ext>
            </a:extLst>
          </p:cNvPr>
          <p:cNvSpPr>
            <a:spLocks noGrp="1"/>
          </p:cNvSpPr>
          <p:nvPr>
            <p:ph idx="1"/>
          </p:nvPr>
        </p:nvSpPr>
        <p:spPr/>
        <p:txBody>
          <a:bodyPr vert="horz" lIns="91440" tIns="45720" rIns="91440" bIns="45720" rtlCol="0" anchor="t">
            <a:normAutofit fontScale="92500"/>
          </a:bodyPr>
          <a:lstStyle/>
          <a:p>
            <a:pPr marL="0" indent="0" algn="ctr">
              <a:buNone/>
            </a:pPr>
            <a:r>
              <a:rPr lang="en-US" b="1">
                <a:solidFill>
                  <a:srgbClr val="F9A71D"/>
                </a:solidFill>
                <a:latin typeface="Arial" panose="020B0604020202020204" pitchFamily="34" charset="0"/>
                <a:cs typeface="Arial" panose="020B0604020202020204" pitchFamily="34" charset="0"/>
              </a:rPr>
              <a:t>BONUS POINTS! </a:t>
            </a:r>
          </a:p>
          <a:p>
            <a:pPr marL="0" indent="0">
              <a:buNone/>
            </a:pPr>
            <a:r>
              <a:rPr lang="en-US">
                <a:latin typeface="Arial" panose="020B0604020202020204" pitchFamily="34" charset="0"/>
                <a:cs typeface="Arial" panose="020B0604020202020204" pitchFamily="34" charset="0"/>
              </a:rPr>
              <a:t>Did you have an incorrect Career Card but strongly feel it’s correct?</a:t>
            </a:r>
          </a:p>
          <a:p>
            <a:pPr marL="0" indent="0" algn="ctr">
              <a:buNone/>
            </a:pPr>
            <a:r>
              <a:rPr lang="en-US" b="1">
                <a:solidFill>
                  <a:srgbClr val="F9A71D"/>
                </a:solidFill>
                <a:latin typeface="Arial" panose="020B0604020202020204" pitchFamily="34" charset="0"/>
                <a:cs typeface="Arial" panose="020B0604020202020204" pitchFamily="34" charset="0"/>
              </a:rPr>
              <a:t>Defend it!!</a:t>
            </a:r>
            <a:endParaRPr lang="en-US">
              <a:solidFill>
                <a:srgbClr val="F9A71D"/>
              </a:solidFill>
              <a:latin typeface="Arial" panose="020B0604020202020204" pitchFamily="34" charset="0"/>
              <a:cs typeface="Arial" panose="020B0604020202020204" pitchFamily="34" charset="0"/>
            </a:endParaRPr>
          </a:p>
          <a:p>
            <a:pPr marL="0" indent="0">
              <a:buNone/>
            </a:pPr>
            <a:r>
              <a:rPr lang="en-US">
                <a:latin typeface="Arial" panose="020B0604020202020204" pitchFamily="34" charset="0"/>
                <a:cs typeface="Arial" panose="020B0604020202020204" pitchFamily="34" charset="0"/>
              </a:rPr>
              <a:t>Explain why the career </a:t>
            </a:r>
            <a:r>
              <a:rPr lang="en-US" i="1">
                <a:latin typeface="Arial" panose="020B0604020202020204" pitchFamily="34" charset="0"/>
                <a:cs typeface="Arial" panose="020B0604020202020204" pitchFamily="34" charset="0"/>
              </a:rPr>
              <a:t>does</a:t>
            </a:r>
            <a:r>
              <a:rPr lang="en-US">
                <a:latin typeface="Arial" panose="020B0604020202020204" pitchFamily="34" charset="0"/>
                <a:cs typeface="Arial" panose="020B0604020202020204" pitchFamily="34" charset="0"/>
              </a:rPr>
              <a:t> fit the case and how that career would work to solve the problem.</a:t>
            </a:r>
          </a:p>
          <a:p>
            <a:pPr marL="0" indent="0" algn="ctr">
              <a:buNone/>
            </a:pPr>
            <a:r>
              <a:rPr lang="en-US" b="1">
                <a:solidFill>
                  <a:srgbClr val="F9A71D"/>
                </a:solidFill>
                <a:latin typeface="Arial" panose="020B0604020202020204" pitchFamily="34" charset="0"/>
                <a:cs typeface="Arial" panose="020B0604020202020204" pitchFamily="34" charset="0"/>
              </a:rPr>
              <a:t>- 2 additional points available -</a:t>
            </a:r>
          </a:p>
          <a:p>
            <a:pPr marL="0" indent="0">
              <a:buNone/>
            </a:pPr>
            <a:r>
              <a:rPr lang="en-US" sz="2600">
                <a:latin typeface="Arial" panose="020B0604020202020204" pitchFamily="34" charset="0"/>
                <a:cs typeface="Arial" panose="020B0604020202020204" pitchFamily="34" charset="0"/>
              </a:rPr>
              <a:t>Communities can only receive bonus points if they had the card in their original set of cards presented for the case.</a:t>
            </a:r>
            <a:endParaRPr lang="en-CA" sz="2600">
              <a:latin typeface="Arial" panose="020B0604020202020204" pitchFamily="34" charset="0"/>
              <a:cs typeface="Arial" panose="020B0604020202020204" pitchFamily="34" charset="0"/>
            </a:endParaRPr>
          </a:p>
          <a:p>
            <a:pPr marL="0" indent="0" algn="ctr">
              <a:buNone/>
            </a:pPr>
            <a:r>
              <a:rPr lang="en-US" sz="2600" b="1" i="1">
                <a:solidFill>
                  <a:srgbClr val="F9A71D"/>
                </a:solidFill>
                <a:latin typeface="Arial" panose="020B0604020202020204" pitchFamily="34" charset="0"/>
                <a:cs typeface="Arial" panose="020B0604020202020204" pitchFamily="34" charset="0"/>
              </a:rPr>
              <a:t>Communities can only make the defense for one Career Card per case. </a:t>
            </a:r>
            <a:endParaRPr lang="en-CA" sz="2600" b="1" i="1">
              <a:solidFill>
                <a:srgbClr val="F9A71D"/>
              </a:solidFill>
              <a:latin typeface="Arial" panose="020B0604020202020204" pitchFamily="34" charset="0"/>
              <a:cs typeface="Arial" panose="020B0604020202020204" pitchFamily="34" charset="0"/>
            </a:endParaRPr>
          </a:p>
        </p:txBody>
      </p:sp>
      <p:pic>
        <p:nvPicPr>
          <p:cNvPr id="5" name="Picture 4" descr="Shape&#10;&#10;Description automatically generated">
            <a:extLst>
              <a:ext uri="{FF2B5EF4-FFF2-40B4-BE49-F238E27FC236}">
                <a16:creationId xmlns:a16="http://schemas.microsoft.com/office/drawing/2014/main" id="{0E1C77A7-946E-4A16-BA23-3FF4BC801EBA}"/>
              </a:ext>
            </a:extLst>
          </p:cNvPr>
          <p:cNvPicPr>
            <a:picLocks noChangeAspect="1"/>
          </p:cNvPicPr>
          <p:nvPr/>
        </p:nvPicPr>
        <p:blipFill rotWithShape="1">
          <a:blip r:embed="rId4">
            <a:extLst>
              <a:ext uri="{28A0092B-C50C-407E-A947-70E740481C1C}">
                <a14:useLocalDpi xmlns:a14="http://schemas.microsoft.com/office/drawing/2010/main" val="0"/>
              </a:ext>
            </a:extLst>
          </a:blip>
          <a:srcRect l="23082" t="69503" r="25574" b="16765"/>
          <a:stretch/>
        </p:blipFill>
        <p:spPr>
          <a:xfrm>
            <a:off x="2000753" y="235907"/>
            <a:ext cx="7715901" cy="1302532"/>
          </a:xfrm>
          <a:prstGeom prst="rect">
            <a:avLst/>
          </a:prstGeom>
        </p:spPr>
      </p:pic>
      <p:sp>
        <p:nvSpPr>
          <p:cNvPr id="7" name="Title 1">
            <a:extLst>
              <a:ext uri="{FF2B5EF4-FFF2-40B4-BE49-F238E27FC236}">
                <a16:creationId xmlns:a16="http://schemas.microsoft.com/office/drawing/2014/main" id="{BA9FF742-522D-4549-9E81-C26B50F521EE}"/>
              </a:ext>
            </a:extLst>
          </p:cNvPr>
          <p:cNvSpPr txBox="1">
            <a:spLocks/>
          </p:cNvSpPr>
          <p:nvPr/>
        </p:nvSpPr>
        <p:spPr>
          <a:xfrm>
            <a:off x="3064399" y="1040616"/>
            <a:ext cx="5918345" cy="453781"/>
          </a:xfrm>
          <a:prstGeom prst="rect">
            <a:avLst/>
          </a:prstGeom>
        </p:spPr>
        <p:txBody>
          <a:bodyPr vert="horz" lIns="91440" tIns="45720" rIns="91440" bIns="45720" rtlCol="0" anchor="ctr">
            <a:normAutofit lnSpcReduction="10000"/>
          </a:bodyPr>
          <a:lstStyle>
            <a:lvl1pPr algn="ctr" defTabSz="914400" rtl="0" eaLnBrk="1" latinLnBrk="0" hangingPunct="1">
              <a:spcBef>
                <a:spcPct val="0"/>
              </a:spcBef>
              <a:buNone/>
              <a:defRPr sz="4400" kern="1200">
                <a:solidFill>
                  <a:schemeClr val="tx1"/>
                </a:solidFill>
                <a:latin typeface="Merlo Neue Black" panose="00000A00000000000000" pitchFamily="50" charset="0"/>
                <a:ea typeface="+mj-ea"/>
                <a:cs typeface="+mj-cs"/>
              </a:defRPr>
            </a:lvl1pPr>
          </a:lstStyle>
          <a:p>
            <a:r>
              <a:rPr lang="en-CA" sz="2400">
                <a:solidFill>
                  <a:schemeClr val="bg1"/>
                </a:solidFill>
                <a:latin typeface="Arial" panose="020B0604020202020204" pitchFamily="34" charset="0"/>
                <a:cs typeface="Arial" panose="020B0604020202020204" pitchFamily="34" charset="0"/>
              </a:rPr>
              <a:t>Rules of the Game</a:t>
            </a:r>
          </a:p>
        </p:txBody>
      </p:sp>
      <p:sp>
        <p:nvSpPr>
          <p:cNvPr id="8" name="Rectangle 7">
            <a:extLst>
              <a:ext uri="{FF2B5EF4-FFF2-40B4-BE49-F238E27FC236}">
                <a16:creationId xmlns:a16="http://schemas.microsoft.com/office/drawing/2014/main" id="{32C5DC1C-F41A-4DFE-ABBF-DF08A5AB4F4D}"/>
              </a:ext>
            </a:extLst>
          </p:cNvPr>
          <p:cNvSpPr/>
          <p:nvPr/>
        </p:nvSpPr>
        <p:spPr>
          <a:xfrm rot="5400000">
            <a:off x="5822133" y="-156901"/>
            <a:ext cx="402879" cy="13644980"/>
          </a:xfrm>
          <a:prstGeom prst="rect">
            <a:avLst/>
          </a:prstGeom>
          <a:solidFill>
            <a:srgbClr val="F9A7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6" name="Title 1">
            <a:extLst>
              <a:ext uri="{FF2B5EF4-FFF2-40B4-BE49-F238E27FC236}">
                <a16:creationId xmlns:a16="http://schemas.microsoft.com/office/drawing/2014/main" id="{6AD79376-237A-414E-9B5D-0EA7890436C3}"/>
              </a:ext>
            </a:extLst>
          </p:cNvPr>
          <p:cNvSpPr>
            <a:spLocks noGrp="1"/>
          </p:cNvSpPr>
          <p:nvPr>
            <p:ph type="title"/>
          </p:nvPr>
        </p:nvSpPr>
        <p:spPr>
          <a:xfrm>
            <a:off x="5104062" y="115490"/>
            <a:ext cx="1983875" cy="1143000"/>
          </a:xfrm>
        </p:spPr>
        <p:txBody>
          <a:bodyPr>
            <a:normAutofit/>
          </a:bodyPr>
          <a:lstStyle/>
          <a:p>
            <a:r>
              <a:rPr lang="en-CA">
                <a:solidFill>
                  <a:schemeClr val="bg1"/>
                </a:solidFill>
                <a:latin typeface="Arial" panose="020B0604020202020204" pitchFamily="34" charset="0"/>
                <a:cs typeface="Arial" panose="020B0604020202020204" pitchFamily="34" charset="0"/>
              </a:rPr>
              <a:t>Step 4:</a:t>
            </a:r>
          </a:p>
        </p:txBody>
      </p:sp>
    </p:spTree>
    <p:extLst>
      <p:ext uri="{BB962C8B-B14F-4D97-AF65-F5344CB8AC3E}">
        <p14:creationId xmlns:p14="http://schemas.microsoft.com/office/powerpoint/2010/main" val="21048845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99332723-3EAE-47E1-9B36-052CC950C5FB}"/>
              </a:ext>
            </a:extLst>
          </p:cNvPr>
          <p:cNvPicPr>
            <a:picLocks noChangeAspect="1"/>
          </p:cNvPicPr>
          <p:nvPr/>
        </p:nvPicPr>
        <p:blipFill rotWithShape="1">
          <a:blip r:embed="rId3">
            <a:extLst>
              <a:ext uri="{28A0092B-C50C-407E-A947-70E740481C1C}">
                <a14:useLocalDpi xmlns:a14="http://schemas.microsoft.com/office/drawing/2010/main" val="0"/>
              </a:ext>
            </a:extLst>
          </a:blip>
          <a:srcRect b="35967"/>
          <a:stretch/>
        </p:blipFill>
        <p:spPr>
          <a:xfrm>
            <a:off x="0" y="3518612"/>
            <a:ext cx="12192000" cy="3339388"/>
          </a:xfrm>
          <a:prstGeom prst="rect">
            <a:avLst/>
          </a:prstGeom>
        </p:spPr>
      </p:pic>
      <p:sp>
        <p:nvSpPr>
          <p:cNvPr id="4" name="Rectangle 3">
            <a:extLst>
              <a:ext uri="{FF2B5EF4-FFF2-40B4-BE49-F238E27FC236}">
                <a16:creationId xmlns:a16="http://schemas.microsoft.com/office/drawing/2014/main" id="{E4722248-3873-4E19-9DAB-13494724A785}"/>
              </a:ext>
            </a:extLst>
          </p:cNvPr>
          <p:cNvSpPr/>
          <p:nvPr/>
        </p:nvSpPr>
        <p:spPr>
          <a:xfrm rot="5400000">
            <a:off x="4262672" y="-4262671"/>
            <a:ext cx="3666656" cy="12192002"/>
          </a:xfrm>
          <a:prstGeom prst="rect">
            <a:avLst/>
          </a:prstGeom>
          <a:solidFill>
            <a:srgbClr val="F9A7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 name="Title 4">
            <a:extLst>
              <a:ext uri="{FF2B5EF4-FFF2-40B4-BE49-F238E27FC236}">
                <a16:creationId xmlns:a16="http://schemas.microsoft.com/office/drawing/2014/main" id="{C9A6EE67-C3F6-487A-BD3D-431770A5252A}"/>
              </a:ext>
            </a:extLst>
          </p:cNvPr>
          <p:cNvSpPr txBox="1">
            <a:spLocks/>
          </p:cNvSpPr>
          <p:nvPr/>
        </p:nvSpPr>
        <p:spPr>
          <a:xfrm>
            <a:off x="984094" y="942156"/>
            <a:ext cx="10223812" cy="2942389"/>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erlo Neue Black" panose="00000A00000000000000" pitchFamily="50" charset="0"/>
                <a:ea typeface="+mj-ea"/>
                <a:cs typeface="+mj-cs"/>
              </a:defRPr>
            </a:lvl1pPr>
          </a:lstStyle>
          <a:p>
            <a:r>
              <a:rPr lang="en-CA" sz="4000">
                <a:solidFill>
                  <a:schemeClr val="bg1"/>
                </a:solidFill>
                <a:latin typeface="Arial"/>
                <a:cs typeface="Arial"/>
              </a:rPr>
              <a:t>Your community needs to work together to determine the best people to solve the case!</a:t>
            </a:r>
            <a:br>
              <a:rPr lang="en-CA" sz="4000">
                <a:latin typeface="Arial" panose="020B0604020202020204" pitchFamily="34" charset="0"/>
                <a:cs typeface="Arial" panose="020B0604020202020204" pitchFamily="34" charset="0"/>
              </a:rPr>
            </a:br>
            <a:endParaRPr lang="en-CA" sz="40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16757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5" name="Picture 14" descr="A picture containing different, arranged, several&#10;&#10;Description automatically generated">
            <a:extLst>
              <a:ext uri="{FF2B5EF4-FFF2-40B4-BE49-F238E27FC236}">
                <a16:creationId xmlns:a16="http://schemas.microsoft.com/office/drawing/2014/main" id="{81245E7E-10F2-4A5A-A1C7-794149034636}"/>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1979054" y="0"/>
            <a:ext cx="15019762" cy="6858000"/>
          </a:xfrm>
          <a:prstGeom prst="rect">
            <a:avLst/>
          </a:prstGeom>
        </p:spPr>
      </p:pic>
      <p:pic>
        <p:nvPicPr>
          <p:cNvPr id="12" name="Picture 11" descr="A picture containing different, arranged, several&#10;&#10;Description automatically generated">
            <a:extLst>
              <a:ext uri="{FF2B5EF4-FFF2-40B4-BE49-F238E27FC236}">
                <a16:creationId xmlns:a16="http://schemas.microsoft.com/office/drawing/2014/main" id="{3B0D224B-BC54-804F-BB84-75AC398D600B}"/>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1979054" y="5518"/>
            <a:ext cx="15019762" cy="6858000"/>
          </a:xfrm>
          <a:prstGeom prst="rect">
            <a:avLst/>
          </a:prstGeom>
        </p:spPr>
      </p:pic>
      <p:pic>
        <p:nvPicPr>
          <p:cNvPr id="10" name="Picture 9">
            <a:extLst>
              <a:ext uri="{FF2B5EF4-FFF2-40B4-BE49-F238E27FC236}">
                <a16:creationId xmlns:a16="http://schemas.microsoft.com/office/drawing/2014/main" id="{D25EBFB9-20A1-D441-8FF5-E68A0A62F63A}"/>
              </a:ext>
            </a:extLst>
          </p:cNvPr>
          <p:cNvPicPr>
            <a:picLocks noChangeAspect="1"/>
          </p:cNvPicPr>
          <p:nvPr/>
        </p:nvPicPr>
        <p:blipFill rotWithShape="1">
          <a:blip r:embed="rId4">
            <a:extLst>
              <a:ext uri="{28A0092B-C50C-407E-A947-70E740481C1C}">
                <a14:useLocalDpi xmlns:a14="http://schemas.microsoft.com/office/drawing/2010/main" val="0"/>
              </a:ext>
            </a:extLst>
          </a:blip>
          <a:srcRect l="5917" t="41041" r="6171" b="50952"/>
          <a:stretch/>
        </p:blipFill>
        <p:spPr>
          <a:xfrm>
            <a:off x="2458872" y="4402887"/>
            <a:ext cx="7274256" cy="1303363"/>
          </a:xfrm>
          <a:prstGeom prst="rect">
            <a:avLst/>
          </a:prstGeom>
        </p:spPr>
      </p:pic>
      <p:sp>
        <p:nvSpPr>
          <p:cNvPr id="3" name="Content Placeholder 2">
            <a:extLst>
              <a:ext uri="{FF2B5EF4-FFF2-40B4-BE49-F238E27FC236}">
                <a16:creationId xmlns:a16="http://schemas.microsoft.com/office/drawing/2014/main" id="{2D7EB34F-6CA2-423D-ACC3-238702156956}"/>
              </a:ext>
            </a:extLst>
          </p:cNvPr>
          <p:cNvSpPr>
            <a:spLocks noGrp="1"/>
          </p:cNvSpPr>
          <p:nvPr>
            <p:ph idx="1"/>
          </p:nvPr>
        </p:nvSpPr>
        <p:spPr>
          <a:xfrm>
            <a:off x="522164" y="1404569"/>
            <a:ext cx="11360790" cy="4575670"/>
          </a:xfrm>
        </p:spPr>
        <p:txBody>
          <a:bodyPr vert="horz" lIns="91440" tIns="45720" rIns="91440" bIns="45720" rtlCol="0" anchor="t">
            <a:normAutofit/>
          </a:bodyPr>
          <a:lstStyle/>
          <a:p>
            <a:pPr marL="0" indent="0">
              <a:lnSpc>
                <a:spcPct val="170000"/>
              </a:lnSpc>
              <a:buNone/>
            </a:pPr>
            <a:r>
              <a:rPr lang="en-US" sz="2100" b="0" i="0">
                <a:solidFill>
                  <a:srgbClr val="000000"/>
                </a:solidFill>
                <a:effectLst/>
                <a:latin typeface="Arial" panose="020B0604020202020204" pitchFamily="34" charset="0"/>
                <a:cs typeface="Arial" panose="020B0604020202020204" pitchFamily="34" charset="0"/>
              </a:rPr>
              <a:t>A local family farm known for raising cattle and growing wheat has decided to diversify and retrofit one of their buildings to house an indoor recirculating system for raising steelhead trout. This is a totally new undertaking for this family, and they have a lot to learn about the steelhead trout species and what is needed to create the best environment to grow a healthy product. </a:t>
            </a:r>
            <a:endParaRPr lang="en-US" sz="2100">
              <a:solidFill>
                <a:srgbClr val="000000"/>
              </a:solidFill>
              <a:latin typeface="Arial" panose="020B0604020202020204" pitchFamily="34" charset="0"/>
              <a:cs typeface="Arial" panose="020B0604020202020204" pitchFamily="34" charset="0"/>
            </a:endParaRPr>
          </a:p>
          <a:p>
            <a:pPr marL="0" indent="0" algn="ctr">
              <a:lnSpc>
                <a:spcPct val="170000"/>
              </a:lnSpc>
              <a:buNone/>
            </a:pPr>
            <a:endParaRPr lang="en-US" sz="2200" b="1" i="1">
              <a:solidFill>
                <a:srgbClr val="FFC000"/>
              </a:solidFill>
              <a:latin typeface="Merlo Neue Black" panose="00000A00000000000000"/>
            </a:endParaRPr>
          </a:p>
          <a:p>
            <a:pPr marL="0" indent="0" algn="ctr">
              <a:lnSpc>
                <a:spcPct val="170000"/>
              </a:lnSpc>
              <a:buNone/>
            </a:pPr>
            <a:endParaRPr lang="en-US" sz="2200" b="1" i="1">
              <a:solidFill>
                <a:srgbClr val="FFC000"/>
              </a:solidFill>
              <a:latin typeface="Merlo Neue Black" panose="00000A00000000000000"/>
            </a:endParaRPr>
          </a:p>
        </p:txBody>
      </p:sp>
      <p:pic>
        <p:nvPicPr>
          <p:cNvPr id="7" name="Picture 6" descr="Shape&#10;&#10;Description automatically generated">
            <a:extLst>
              <a:ext uri="{FF2B5EF4-FFF2-40B4-BE49-F238E27FC236}">
                <a16:creationId xmlns:a16="http://schemas.microsoft.com/office/drawing/2014/main" id="{D22C060F-BA5B-46B7-8631-5970131E28C1}"/>
              </a:ext>
            </a:extLst>
          </p:cNvPr>
          <p:cNvPicPr>
            <a:picLocks noChangeAspect="1"/>
          </p:cNvPicPr>
          <p:nvPr/>
        </p:nvPicPr>
        <p:blipFill rotWithShape="1">
          <a:blip r:embed="rId5">
            <a:extLst>
              <a:ext uri="{28A0092B-C50C-407E-A947-70E740481C1C}">
                <a14:useLocalDpi xmlns:a14="http://schemas.microsoft.com/office/drawing/2010/main" val="0"/>
              </a:ext>
            </a:extLst>
          </a:blip>
          <a:srcRect l="12906" t="69503" r="30059" b="16765"/>
          <a:stretch/>
        </p:blipFill>
        <p:spPr>
          <a:xfrm>
            <a:off x="0" y="325924"/>
            <a:ext cx="5088048" cy="1057177"/>
          </a:xfrm>
          <a:prstGeom prst="rect">
            <a:avLst/>
          </a:prstGeom>
        </p:spPr>
      </p:pic>
      <p:sp>
        <p:nvSpPr>
          <p:cNvPr id="8" name="Title 1">
            <a:extLst>
              <a:ext uri="{FF2B5EF4-FFF2-40B4-BE49-F238E27FC236}">
                <a16:creationId xmlns:a16="http://schemas.microsoft.com/office/drawing/2014/main" id="{2DAC46D6-F803-4F20-8A25-94E690AD329C}"/>
              </a:ext>
            </a:extLst>
          </p:cNvPr>
          <p:cNvSpPr>
            <a:spLocks noGrp="1"/>
          </p:cNvSpPr>
          <p:nvPr>
            <p:ph type="title"/>
          </p:nvPr>
        </p:nvSpPr>
        <p:spPr>
          <a:xfrm>
            <a:off x="0" y="304456"/>
            <a:ext cx="5088049" cy="1143000"/>
          </a:xfrm>
        </p:spPr>
        <p:txBody>
          <a:bodyPr/>
          <a:lstStyle/>
          <a:p>
            <a:pPr algn="ctr"/>
            <a:r>
              <a:rPr lang="en-CA" b="1">
                <a:solidFill>
                  <a:schemeClr val="bg1"/>
                </a:solidFill>
                <a:latin typeface="Arial" panose="020B0604020202020204" pitchFamily="34" charset="0"/>
                <a:cs typeface="Arial" panose="020B0604020202020204" pitchFamily="34" charset="0"/>
              </a:rPr>
              <a:t>Fish Switch</a:t>
            </a:r>
          </a:p>
        </p:txBody>
      </p:sp>
      <p:pic>
        <p:nvPicPr>
          <p:cNvPr id="2" name="Picture 3">
            <a:extLst>
              <a:ext uri="{FF2B5EF4-FFF2-40B4-BE49-F238E27FC236}">
                <a16:creationId xmlns:a16="http://schemas.microsoft.com/office/drawing/2014/main" id="{30AAA4A4-726E-426E-B962-511F4554AC7C}"/>
              </a:ext>
            </a:extLst>
          </p:cNvPr>
          <p:cNvPicPr>
            <a:picLocks noChangeAspect="1"/>
          </p:cNvPicPr>
          <p:nvPr/>
        </p:nvPicPr>
        <p:blipFill rotWithShape="1">
          <a:blip r:embed="rId6"/>
          <a:srcRect l="1465" t="10999" r="1744" b="18162"/>
          <a:stretch/>
        </p:blipFill>
        <p:spPr>
          <a:xfrm>
            <a:off x="4624823" y="190856"/>
            <a:ext cx="3155473" cy="481878"/>
          </a:xfrm>
          <a:prstGeom prst="rect">
            <a:avLst/>
          </a:prstGeom>
        </p:spPr>
      </p:pic>
      <p:sp>
        <p:nvSpPr>
          <p:cNvPr id="5" name="TextBox 4">
            <a:extLst>
              <a:ext uri="{FF2B5EF4-FFF2-40B4-BE49-F238E27FC236}">
                <a16:creationId xmlns:a16="http://schemas.microsoft.com/office/drawing/2014/main" id="{24D4D60D-D4EA-6945-8453-31CEC932ABF5}"/>
              </a:ext>
            </a:extLst>
          </p:cNvPr>
          <p:cNvSpPr txBox="1"/>
          <p:nvPr/>
        </p:nvSpPr>
        <p:spPr>
          <a:xfrm>
            <a:off x="2559496" y="4496795"/>
            <a:ext cx="7078716" cy="1323439"/>
          </a:xfrm>
          <a:prstGeom prst="rect">
            <a:avLst/>
          </a:prstGeom>
          <a:noFill/>
        </p:spPr>
        <p:txBody>
          <a:bodyPr wrap="square" rtlCol="0">
            <a:spAutoFit/>
          </a:bodyPr>
          <a:lstStyle/>
          <a:p>
            <a:pPr algn="ctr"/>
            <a:r>
              <a:rPr lang="en-US" sz="2000">
                <a:solidFill>
                  <a:schemeClr val="bg1"/>
                </a:solidFill>
                <a:latin typeface="Arial" panose="020B0604020202020204" pitchFamily="34" charset="0"/>
                <a:cs typeface="Arial" panose="020B0604020202020204" pitchFamily="34" charset="0"/>
              </a:rPr>
              <a:t>Who would be involved in helping this family design the building structure, equipment, and habitat for the fish that meets all code requirements? </a:t>
            </a:r>
          </a:p>
          <a:p>
            <a:pPr algn="ctr"/>
            <a:endParaRPr lang="en-US" sz="2000">
              <a:latin typeface="Arial" panose="020B0604020202020204" pitchFamily="34" charset="0"/>
              <a:cs typeface="Arial" panose="020B0604020202020204" pitchFamily="34" charset="0"/>
            </a:endParaRPr>
          </a:p>
        </p:txBody>
      </p:sp>
      <p:grpSp>
        <p:nvGrpSpPr>
          <p:cNvPr id="14" name="Group 13">
            <a:extLst>
              <a:ext uri="{FF2B5EF4-FFF2-40B4-BE49-F238E27FC236}">
                <a16:creationId xmlns:a16="http://schemas.microsoft.com/office/drawing/2014/main" id="{BB10D224-2CFC-4C78-A21A-1857A1C19E0A}"/>
              </a:ext>
            </a:extLst>
          </p:cNvPr>
          <p:cNvGrpSpPr/>
          <p:nvPr/>
        </p:nvGrpSpPr>
        <p:grpSpPr>
          <a:xfrm>
            <a:off x="1231141" y="4362570"/>
            <a:ext cx="1227731" cy="1413228"/>
            <a:chOff x="1248464" y="3815429"/>
            <a:chExt cx="1227731" cy="1413228"/>
          </a:xfrm>
        </p:grpSpPr>
        <p:pic>
          <p:nvPicPr>
            <p:cNvPr id="11" name="Picture 10">
              <a:extLst>
                <a:ext uri="{FF2B5EF4-FFF2-40B4-BE49-F238E27FC236}">
                  <a16:creationId xmlns:a16="http://schemas.microsoft.com/office/drawing/2014/main" id="{CAFB8574-9C9B-B246-B095-32DECD95B685}"/>
                </a:ext>
              </a:extLst>
            </p:cNvPr>
            <p:cNvPicPr>
              <a:picLocks noChangeAspect="1"/>
            </p:cNvPicPr>
            <p:nvPr/>
          </p:nvPicPr>
          <p:blipFill>
            <a:blip r:embed="rId7"/>
            <a:stretch>
              <a:fillRect/>
            </a:stretch>
          </p:blipFill>
          <p:spPr>
            <a:xfrm>
              <a:off x="1248464" y="3815429"/>
              <a:ext cx="1227731" cy="1413228"/>
            </a:xfrm>
            <a:prstGeom prst="rect">
              <a:avLst/>
            </a:prstGeom>
          </p:spPr>
        </p:pic>
        <p:sp>
          <p:nvSpPr>
            <p:cNvPr id="6" name="TextBox 5">
              <a:extLst>
                <a:ext uri="{FF2B5EF4-FFF2-40B4-BE49-F238E27FC236}">
                  <a16:creationId xmlns:a16="http://schemas.microsoft.com/office/drawing/2014/main" id="{3D9A333A-BB05-9B47-A49F-CCCEF759B0A1}"/>
                </a:ext>
              </a:extLst>
            </p:cNvPr>
            <p:cNvSpPr txBox="1"/>
            <p:nvPr/>
          </p:nvSpPr>
          <p:spPr>
            <a:xfrm>
              <a:off x="1544825" y="3995895"/>
              <a:ext cx="600363" cy="1015663"/>
            </a:xfrm>
            <a:prstGeom prst="rect">
              <a:avLst/>
            </a:prstGeom>
            <a:noFill/>
          </p:spPr>
          <p:txBody>
            <a:bodyPr wrap="square" rtlCol="0">
              <a:spAutoFit/>
            </a:bodyPr>
            <a:lstStyle/>
            <a:p>
              <a:pPr algn="ctr"/>
              <a:r>
                <a:rPr lang="en-CA" sz="6000" b="1">
                  <a:solidFill>
                    <a:srgbClr val="FFFFFF"/>
                  </a:solidFill>
                  <a:effectLst>
                    <a:outerShdw blurRad="95250" dist="38100" dir="2700000" algn="tl" rotWithShape="0">
                      <a:srgbClr val="000000">
                        <a:alpha val="21000"/>
                      </a:srgbClr>
                    </a:outerShdw>
                  </a:effectLst>
                  <a:latin typeface="Arial"/>
                  <a:cs typeface="Arial"/>
                </a:rPr>
                <a:t>?</a:t>
              </a:r>
            </a:p>
          </p:txBody>
        </p:sp>
      </p:grpSp>
      <p:sp>
        <p:nvSpPr>
          <p:cNvPr id="13" name="TextBox 12">
            <a:extLst>
              <a:ext uri="{FF2B5EF4-FFF2-40B4-BE49-F238E27FC236}">
                <a16:creationId xmlns:a16="http://schemas.microsoft.com/office/drawing/2014/main" id="{35529A3D-5936-4BA2-90E5-618ED7DEB036}"/>
              </a:ext>
            </a:extLst>
          </p:cNvPr>
          <p:cNvSpPr txBox="1"/>
          <p:nvPr/>
        </p:nvSpPr>
        <p:spPr>
          <a:xfrm>
            <a:off x="2074370" y="5757914"/>
            <a:ext cx="7631722" cy="736484"/>
          </a:xfrm>
          <a:prstGeom prst="rect">
            <a:avLst/>
          </a:prstGeom>
          <a:noFill/>
        </p:spPr>
        <p:txBody>
          <a:bodyPr wrap="square">
            <a:spAutoFit/>
          </a:bodyPr>
          <a:lstStyle/>
          <a:p>
            <a:pPr marL="0" indent="0" algn="ctr">
              <a:lnSpc>
                <a:spcPct val="170000"/>
              </a:lnSpc>
              <a:buNone/>
            </a:pPr>
            <a:r>
              <a:rPr lang="en-US" sz="2800" b="1" i="1">
                <a:solidFill>
                  <a:srgbClr val="FFC000"/>
                </a:solidFill>
                <a:latin typeface="Arial" panose="020B0604020202020204" pitchFamily="34" charset="0"/>
                <a:cs typeface="Arial" panose="020B0604020202020204" pitchFamily="34" charset="0"/>
              </a:rPr>
              <a:t>5 Career Cards Required</a:t>
            </a:r>
            <a:endParaRPr lang="en-CA" sz="2800" b="1" i="1">
              <a:solidFill>
                <a:srgbClr val="FFC000"/>
              </a:solidFill>
              <a:latin typeface="Arial" panose="020B0604020202020204" pitchFamily="34" charset="0"/>
              <a:cs typeface="Arial" panose="020B0604020202020204" pitchFamily="34" charset="0"/>
            </a:endParaRPr>
          </a:p>
        </p:txBody>
      </p:sp>
      <p:pic>
        <p:nvPicPr>
          <p:cNvPr id="17" name="Graphic 16" descr="Koi with solid fill">
            <a:extLst>
              <a:ext uri="{FF2B5EF4-FFF2-40B4-BE49-F238E27FC236}">
                <a16:creationId xmlns:a16="http://schemas.microsoft.com/office/drawing/2014/main" id="{58EB66BD-CA04-4A80-910B-70EBBBA5005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1475905">
            <a:off x="10184281" y="-16560"/>
            <a:ext cx="1699925" cy="1699925"/>
          </a:xfrm>
          <a:prstGeom prst="rect">
            <a:avLst/>
          </a:prstGeom>
        </p:spPr>
      </p:pic>
    </p:spTree>
    <p:extLst>
      <p:ext uri="{BB962C8B-B14F-4D97-AF65-F5344CB8AC3E}">
        <p14:creationId xmlns:p14="http://schemas.microsoft.com/office/powerpoint/2010/main" val="15535264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6" name="Picture 25" descr="A picture containing different, arranged, several&#10;&#10;Description automatically generated">
            <a:extLst>
              <a:ext uri="{FF2B5EF4-FFF2-40B4-BE49-F238E27FC236}">
                <a16:creationId xmlns:a16="http://schemas.microsoft.com/office/drawing/2014/main" id="{BC6B32DC-D7F1-4ABF-B341-CEC764CFC853}"/>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075239" y="8121"/>
            <a:ext cx="15019762" cy="6858000"/>
          </a:xfrm>
          <a:prstGeom prst="rect">
            <a:avLst/>
          </a:prstGeom>
        </p:spPr>
      </p:pic>
      <p:pic>
        <p:nvPicPr>
          <p:cNvPr id="25" name="Picture 24" descr="A picture containing different, arranged, several&#10;&#10;Description automatically generated">
            <a:extLst>
              <a:ext uri="{FF2B5EF4-FFF2-40B4-BE49-F238E27FC236}">
                <a16:creationId xmlns:a16="http://schemas.microsoft.com/office/drawing/2014/main" id="{60F24620-EC07-A945-A749-633CFDA90E1B}"/>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186318" y="0"/>
            <a:ext cx="15019762" cy="6858000"/>
          </a:xfrm>
          <a:prstGeom prst="rect">
            <a:avLst/>
          </a:prstGeom>
        </p:spPr>
      </p:pic>
      <p:pic>
        <p:nvPicPr>
          <p:cNvPr id="65" name="Picture 64" descr="Shape&#10;&#10;Description automatically generated with low confidence">
            <a:extLst>
              <a:ext uri="{FF2B5EF4-FFF2-40B4-BE49-F238E27FC236}">
                <a16:creationId xmlns:a16="http://schemas.microsoft.com/office/drawing/2014/main" id="{54EF3E69-471A-4A69-9705-A6FFD36C00E6}"/>
              </a:ext>
            </a:extLst>
          </p:cNvPr>
          <p:cNvPicPr>
            <a:picLocks noChangeAspect="1"/>
          </p:cNvPicPr>
          <p:nvPr/>
        </p:nvPicPr>
        <p:blipFill rotWithShape="1">
          <a:blip r:embed="rId4">
            <a:extLst>
              <a:ext uri="{28A0092B-C50C-407E-A947-70E740481C1C}">
                <a14:useLocalDpi xmlns:a14="http://schemas.microsoft.com/office/drawing/2010/main" val="0"/>
              </a:ext>
            </a:extLst>
          </a:blip>
          <a:srcRect t="32493" b="31220"/>
          <a:stretch/>
        </p:blipFill>
        <p:spPr>
          <a:xfrm rot="7996554">
            <a:off x="8395986" y="881971"/>
            <a:ext cx="1245513" cy="451961"/>
          </a:xfrm>
          <a:prstGeom prst="rect">
            <a:avLst/>
          </a:prstGeom>
        </p:spPr>
      </p:pic>
      <p:pic>
        <p:nvPicPr>
          <p:cNvPr id="11" name="Picture 10" descr="Shape&#10;&#10;Description automatically generated with low confidence">
            <a:extLst>
              <a:ext uri="{FF2B5EF4-FFF2-40B4-BE49-F238E27FC236}">
                <a16:creationId xmlns:a16="http://schemas.microsoft.com/office/drawing/2014/main" id="{BEE5B6D5-CCF8-45BB-BB1E-71111FA3DC62}"/>
              </a:ext>
            </a:extLst>
          </p:cNvPr>
          <p:cNvPicPr>
            <a:picLocks noChangeAspect="1"/>
          </p:cNvPicPr>
          <p:nvPr/>
        </p:nvPicPr>
        <p:blipFill rotWithShape="1">
          <a:blip r:embed="rId4">
            <a:extLst>
              <a:ext uri="{28A0092B-C50C-407E-A947-70E740481C1C}">
                <a14:useLocalDpi xmlns:a14="http://schemas.microsoft.com/office/drawing/2010/main" val="0"/>
              </a:ext>
            </a:extLst>
          </a:blip>
          <a:srcRect t="32493" b="31220"/>
          <a:stretch/>
        </p:blipFill>
        <p:spPr>
          <a:xfrm rot="2760000">
            <a:off x="3772823" y="5395222"/>
            <a:ext cx="1245513" cy="451961"/>
          </a:xfrm>
          <a:prstGeom prst="rect">
            <a:avLst/>
          </a:prstGeom>
        </p:spPr>
      </p:pic>
      <p:sp>
        <p:nvSpPr>
          <p:cNvPr id="32" name="Content Placeholder 2">
            <a:extLst>
              <a:ext uri="{FF2B5EF4-FFF2-40B4-BE49-F238E27FC236}">
                <a16:creationId xmlns:a16="http://schemas.microsoft.com/office/drawing/2014/main" id="{1E6B0A84-FBA8-4EE2-9DB2-40906CCDD32C}"/>
              </a:ext>
            </a:extLst>
          </p:cNvPr>
          <p:cNvSpPr>
            <a:spLocks noGrp="1"/>
          </p:cNvSpPr>
          <p:nvPr>
            <p:ph idx="1"/>
          </p:nvPr>
        </p:nvSpPr>
        <p:spPr>
          <a:xfrm>
            <a:off x="609600" y="1915520"/>
            <a:ext cx="10972800" cy="4525963"/>
          </a:xfrm>
        </p:spPr>
        <p:txBody>
          <a:bodyPr>
            <a:normAutofit/>
          </a:bodyPr>
          <a:lstStyle/>
          <a:p>
            <a:pPr algn="ctr"/>
            <a:endParaRPr lang="en-CA"/>
          </a:p>
          <a:p>
            <a:pPr algn="ctr"/>
            <a:endParaRPr lang="en-CA"/>
          </a:p>
          <a:p>
            <a:pPr algn="ctr"/>
            <a:endParaRPr lang="en-CA"/>
          </a:p>
          <a:p>
            <a:pPr algn="ctr"/>
            <a:endParaRPr lang="en-CA"/>
          </a:p>
          <a:p>
            <a:pPr algn="ctr"/>
            <a:endParaRPr lang="en-CA"/>
          </a:p>
          <a:p>
            <a:pPr algn="ctr"/>
            <a:endParaRPr lang="en-CA"/>
          </a:p>
          <a:p>
            <a:pPr marL="0" indent="0" algn="ctr">
              <a:buNone/>
            </a:pPr>
            <a:endParaRPr lang="en-CA"/>
          </a:p>
        </p:txBody>
      </p:sp>
      <p:grpSp>
        <p:nvGrpSpPr>
          <p:cNvPr id="4" name="Group 3">
            <a:extLst>
              <a:ext uri="{FF2B5EF4-FFF2-40B4-BE49-F238E27FC236}">
                <a16:creationId xmlns:a16="http://schemas.microsoft.com/office/drawing/2014/main" id="{1DD4287D-9453-43BD-AB7F-1526D547B3BB}"/>
              </a:ext>
            </a:extLst>
          </p:cNvPr>
          <p:cNvGrpSpPr/>
          <p:nvPr/>
        </p:nvGrpSpPr>
        <p:grpSpPr>
          <a:xfrm>
            <a:off x="5040033" y="5876598"/>
            <a:ext cx="2239820" cy="846057"/>
            <a:chOff x="5015247" y="5771841"/>
            <a:chExt cx="2239820" cy="846057"/>
          </a:xfrm>
        </p:grpSpPr>
        <p:sp>
          <p:nvSpPr>
            <p:cNvPr id="38" name="TextBox 37">
              <a:extLst>
                <a:ext uri="{FF2B5EF4-FFF2-40B4-BE49-F238E27FC236}">
                  <a16:creationId xmlns:a16="http://schemas.microsoft.com/office/drawing/2014/main" id="{256D3911-9B0F-4AE1-A88B-4FB1DFFA57F3}"/>
                </a:ext>
              </a:extLst>
            </p:cNvPr>
            <p:cNvSpPr txBox="1"/>
            <p:nvPr/>
          </p:nvSpPr>
          <p:spPr>
            <a:xfrm>
              <a:off x="5666696" y="6206323"/>
              <a:ext cx="1588371" cy="400110"/>
            </a:xfrm>
            <a:prstGeom prst="rect">
              <a:avLst/>
            </a:prstGeom>
            <a:noFill/>
          </p:spPr>
          <p:txBody>
            <a:bodyPr wrap="square" rtlCol="0">
              <a:spAutoFit/>
            </a:bodyPr>
            <a:lstStyle/>
            <a:p>
              <a:r>
                <a:rPr lang="en-CA" sz="2000" b="1">
                  <a:latin typeface="Arial" panose="020B0604020202020204" pitchFamily="34" charset="0"/>
                  <a:cs typeface="Arial" panose="020B0604020202020204" pitchFamily="34" charset="0"/>
                </a:rPr>
                <a:t>Organize</a:t>
              </a:r>
              <a:endParaRPr lang="en-CA" sz="2400" b="1">
                <a:latin typeface="Arial" panose="020B0604020202020204" pitchFamily="34" charset="0"/>
                <a:cs typeface="Arial" panose="020B0604020202020204" pitchFamily="34" charset="0"/>
              </a:endParaRPr>
            </a:p>
          </p:txBody>
        </p:sp>
        <p:pic>
          <p:nvPicPr>
            <p:cNvPr id="42" name="Graphic 41">
              <a:extLst>
                <a:ext uri="{FF2B5EF4-FFF2-40B4-BE49-F238E27FC236}">
                  <a16:creationId xmlns:a16="http://schemas.microsoft.com/office/drawing/2014/main" id="{E60FD91E-C332-4BAA-AA1D-E37C1E2CF3D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015247" y="5771841"/>
              <a:ext cx="669600" cy="846057"/>
            </a:xfrm>
            <a:prstGeom prst="rect">
              <a:avLst/>
            </a:prstGeom>
          </p:spPr>
        </p:pic>
      </p:grpSp>
      <p:grpSp>
        <p:nvGrpSpPr>
          <p:cNvPr id="6" name="Group 5">
            <a:extLst>
              <a:ext uri="{FF2B5EF4-FFF2-40B4-BE49-F238E27FC236}">
                <a16:creationId xmlns:a16="http://schemas.microsoft.com/office/drawing/2014/main" id="{78361D05-1AE9-43BA-B03F-69D808C67FFB}"/>
              </a:ext>
            </a:extLst>
          </p:cNvPr>
          <p:cNvGrpSpPr/>
          <p:nvPr/>
        </p:nvGrpSpPr>
        <p:grpSpPr>
          <a:xfrm>
            <a:off x="9646966" y="5934547"/>
            <a:ext cx="2086298" cy="798542"/>
            <a:chOff x="9477051" y="5886745"/>
            <a:chExt cx="2086298" cy="798542"/>
          </a:xfrm>
        </p:grpSpPr>
        <p:sp>
          <p:nvSpPr>
            <p:cNvPr id="46" name="TextBox 45">
              <a:extLst>
                <a:ext uri="{FF2B5EF4-FFF2-40B4-BE49-F238E27FC236}">
                  <a16:creationId xmlns:a16="http://schemas.microsoft.com/office/drawing/2014/main" id="{7D912087-7C15-43FC-A28F-A3B3864C0917}"/>
                </a:ext>
              </a:extLst>
            </p:cNvPr>
            <p:cNvSpPr txBox="1"/>
            <p:nvPr/>
          </p:nvSpPr>
          <p:spPr>
            <a:xfrm>
              <a:off x="9736673" y="6034608"/>
              <a:ext cx="1826676" cy="400110"/>
            </a:xfrm>
            <a:prstGeom prst="rect">
              <a:avLst/>
            </a:prstGeom>
            <a:noFill/>
          </p:spPr>
          <p:txBody>
            <a:bodyPr wrap="square" rtlCol="0">
              <a:spAutoFit/>
            </a:bodyPr>
            <a:lstStyle/>
            <a:p>
              <a:pPr algn="ctr"/>
              <a:r>
                <a:rPr lang="en-CA" sz="2000" b="1">
                  <a:latin typeface="Arial" panose="020B0604020202020204" pitchFamily="34" charset="0"/>
                  <a:cs typeface="Arial" panose="020B0604020202020204" pitchFamily="34" charset="0"/>
                </a:rPr>
                <a:t>Think</a:t>
              </a:r>
              <a:endParaRPr lang="en-CA" sz="2400" b="1">
                <a:latin typeface="Arial" panose="020B0604020202020204" pitchFamily="34" charset="0"/>
                <a:cs typeface="Arial" panose="020B0604020202020204" pitchFamily="34" charset="0"/>
              </a:endParaRPr>
            </a:p>
          </p:txBody>
        </p:sp>
        <p:pic>
          <p:nvPicPr>
            <p:cNvPr id="47" name="Graphic 46">
              <a:extLst>
                <a:ext uri="{FF2B5EF4-FFF2-40B4-BE49-F238E27FC236}">
                  <a16:creationId xmlns:a16="http://schemas.microsoft.com/office/drawing/2014/main" id="{621D6726-E9BF-45C0-B9D4-330C0BF5B58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477051" y="5886745"/>
              <a:ext cx="669600" cy="798542"/>
            </a:xfrm>
            <a:prstGeom prst="rect">
              <a:avLst/>
            </a:prstGeom>
          </p:spPr>
        </p:pic>
      </p:grpSp>
      <p:pic>
        <p:nvPicPr>
          <p:cNvPr id="48" name="Content Placeholder 4" descr="Text&#10;&#10;Description automatically generated">
            <a:extLst>
              <a:ext uri="{FF2B5EF4-FFF2-40B4-BE49-F238E27FC236}">
                <a16:creationId xmlns:a16="http://schemas.microsoft.com/office/drawing/2014/main" id="{1F525639-16CB-4AC3-8297-50D1DF82BBD9}"/>
              </a:ext>
            </a:extLst>
          </p:cNvPr>
          <p:cNvPicPr>
            <a:picLocks noChangeAspect="1"/>
          </p:cNvPicPr>
          <p:nvPr/>
        </p:nvPicPr>
        <p:blipFill rotWithShape="1">
          <a:blip r:embed="rId9">
            <a:extLst>
              <a:ext uri="{28A0092B-C50C-407E-A947-70E740481C1C}">
                <a14:useLocalDpi xmlns:a14="http://schemas.microsoft.com/office/drawing/2010/main" val="0"/>
              </a:ext>
            </a:extLst>
          </a:blip>
          <a:srcRect b="31874"/>
          <a:stretch/>
        </p:blipFill>
        <p:spPr>
          <a:xfrm>
            <a:off x="2736267" y="1791540"/>
            <a:ext cx="2121483" cy="2007146"/>
          </a:xfrm>
          <a:prstGeom prst="rect">
            <a:avLst/>
          </a:prstGeom>
        </p:spPr>
      </p:pic>
      <p:pic>
        <p:nvPicPr>
          <p:cNvPr id="49" name="Picture 48" descr="A picture containing text, person, newspaper&#10;&#10;Description automatically generated">
            <a:extLst>
              <a:ext uri="{FF2B5EF4-FFF2-40B4-BE49-F238E27FC236}">
                <a16:creationId xmlns:a16="http://schemas.microsoft.com/office/drawing/2014/main" id="{0160C6B4-007F-4975-876B-D9BDC703A293}"/>
              </a:ext>
            </a:extLst>
          </p:cNvPr>
          <p:cNvPicPr>
            <a:picLocks noChangeAspect="1"/>
          </p:cNvPicPr>
          <p:nvPr/>
        </p:nvPicPr>
        <p:blipFill rotWithShape="1">
          <a:blip r:embed="rId10">
            <a:extLst>
              <a:ext uri="{28A0092B-C50C-407E-A947-70E740481C1C}">
                <a14:useLocalDpi xmlns:a14="http://schemas.microsoft.com/office/drawing/2010/main" val="0"/>
              </a:ext>
            </a:extLst>
          </a:blip>
          <a:srcRect b="36238"/>
          <a:stretch/>
        </p:blipFill>
        <p:spPr>
          <a:xfrm>
            <a:off x="9728014" y="3579483"/>
            <a:ext cx="2286005" cy="2040662"/>
          </a:xfrm>
          <a:prstGeom prst="rect">
            <a:avLst/>
          </a:prstGeom>
        </p:spPr>
      </p:pic>
      <p:pic>
        <p:nvPicPr>
          <p:cNvPr id="51" name="Picture 50" descr="A picture containing text, computer, person, indoor&#10;&#10;Description automatically generated">
            <a:extLst>
              <a:ext uri="{FF2B5EF4-FFF2-40B4-BE49-F238E27FC236}">
                <a16:creationId xmlns:a16="http://schemas.microsoft.com/office/drawing/2014/main" id="{FF9B99BB-1A30-484F-9C2D-D59CE1579A95}"/>
              </a:ext>
            </a:extLst>
          </p:cNvPr>
          <p:cNvPicPr>
            <a:picLocks noChangeAspect="1"/>
          </p:cNvPicPr>
          <p:nvPr/>
        </p:nvPicPr>
        <p:blipFill rotWithShape="1">
          <a:blip r:embed="rId11">
            <a:extLst>
              <a:ext uri="{28A0092B-C50C-407E-A947-70E740481C1C}">
                <a14:useLocalDpi xmlns:a14="http://schemas.microsoft.com/office/drawing/2010/main" val="0"/>
              </a:ext>
            </a:extLst>
          </a:blip>
          <a:srcRect b="36238"/>
          <a:stretch/>
        </p:blipFill>
        <p:spPr>
          <a:xfrm>
            <a:off x="7396479" y="1762175"/>
            <a:ext cx="2286005" cy="2040662"/>
          </a:xfrm>
          <a:prstGeom prst="rect">
            <a:avLst/>
          </a:prstGeom>
        </p:spPr>
      </p:pic>
      <p:pic>
        <p:nvPicPr>
          <p:cNvPr id="52" name="Picture 51" descr="Text&#10;&#10;Description automatically generated">
            <a:extLst>
              <a:ext uri="{FF2B5EF4-FFF2-40B4-BE49-F238E27FC236}">
                <a16:creationId xmlns:a16="http://schemas.microsoft.com/office/drawing/2014/main" id="{51B84F3D-E781-441E-B9B6-340F14123490}"/>
              </a:ext>
            </a:extLst>
          </p:cNvPr>
          <p:cNvPicPr>
            <a:picLocks noChangeAspect="1"/>
          </p:cNvPicPr>
          <p:nvPr/>
        </p:nvPicPr>
        <p:blipFill rotWithShape="1">
          <a:blip r:embed="rId12">
            <a:extLst>
              <a:ext uri="{28A0092B-C50C-407E-A947-70E740481C1C}">
                <a14:useLocalDpi xmlns:a14="http://schemas.microsoft.com/office/drawing/2010/main" val="0"/>
              </a:ext>
            </a:extLst>
          </a:blip>
          <a:srcRect b="37577"/>
          <a:stretch/>
        </p:blipFill>
        <p:spPr>
          <a:xfrm>
            <a:off x="5060709" y="3622779"/>
            <a:ext cx="2286005" cy="1997758"/>
          </a:xfrm>
          <a:prstGeom prst="rect">
            <a:avLst/>
          </a:prstGeom>
        </p:spPr>
      </p:pic>
      <p:grpSp>
        <p:nvGrpSpPr>
          <p:cNvPr id="3" name="Group 2">
            <a:extLst>
              <a:ext uri="{FF2B5EF4-FFF2-40B4-BE49-F238E27FC236}">
                <a16:creationId xmlns:a16="http://schemas.microsoft.com/office/drawing/2014/main" id="{1EC267A6-CD9C-447E-AC4D-A9D0B8C73CCB}"/>
              </a:ext>
            </a:extLst>
          </p:cNvPr>
          <p:cNvGrpSpPr/>
          <p:nvPr/>
        </p:nvGrpSpPr>
        <p:grpSpPr>
          <a:xfrm>
            <a:off x="2685917" y="5779519"/>
            <a:ext cx="2014065" cy="874205"/>
            <a:chOff x="2671696" y="5821023"/>
            <a:chExt cx="2014065" cy="874205"/>
          </a:xfrm>
        </p:grpSpPr>
        <p:sp>
          <p:nvSpPr>
            <p:cNvPr id="55" name="TextBox 54">
              <a:extLst>
                <a:ext uri="{FF2B5EF4-FFF2-40B4-BE49-F238E27FC236}">
                  <a16:creationId xmlns:a16="http://schemas.microsoft.com/office/drawing/2014/main" id="{A3770E3B-ACCA-4F57-8977-B52A3AFB54C8}"/>
                </a:ext>
              </a:extLst>
            </p:cNvPr>
            <p:cNvSpPr txBox="1"/>
            <p:nvPr/>
          </p:nvSpPr>
          <p:spPr>
            <a:xfrm>
              <a:off x="2859085" y="6054385"/>
              <a:ext cx="1826676" cy="400110"/>
            </a:xfrm>
            <a:prstGeom prst="rect">
              <a:avLst/>
            </a:prstGeom>
            <a:noFill/>
          </p:spPr>
          <p:txBody>
            <a:bodyPr wrap="square" rtlCol="0">
              <a:spAutoFit/>
            </a:bodyPr>
            <a:lstStyle/>
            <a:p>
              <a:pPr algn="ctr"/>
              <a:r>
                <a:rPr lang="en-CA" sz="2000" b="1">
                  <a:latin typeface="Arial" panose="020B0604020202020204" pitchFamily="34" charset="0"/>
                  <a:cs typeface="Arial" panose="020B0604020202020204" pitchFamily="34" charset="0"/>
                </a:rPr>
                <a:t>Think</a:t>
              </a:r>
              <a:endParaRPr lang="en-CA" sz="2400" b="1">
                <a:latin typeface="Arial" panose="020B0604020202020204" pitchFamily="34" charset="0"/>
                <a:cs typeface="Arial" panose="020B0604020202020204" pitchFamily="34" charset="0"/>
              </a:endParaRPr>
            </a:p>
          </p:txBody>
        </p:sp>
        <p:pic>
          <p:nvPicPr>
            <p:cNvPr id="56" name="Graphic 55">
              <a:extLst>
                <a:ext uri="{FF2B5EF4-FFF2-40B4-BE49-F238E27FC236}">
                  <a16:creationId xmlns:a16="http://schemas.microsoft.com/office/drawing/2014/main" id="{28231ED8-728B-40D5-8FD5-2C6F81CBC8C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671696" y="5821023"/>
              <a:ext cx="733044" cy="874205"/>
            </a:xfrm>
            <a:prstGeom prst="rect">
              <a:avLst/>
            </a:prstGeom>
          </p:spPr>
        </p:pic>
      </p:grpSp>
      <p:grpSp>
        <p:nvGrpSpPr>
          <p:cNvPr id="5" name="Group 4">
            <a:extLst>
              <a:ext uri="{FF2B5EF4-FFF2-40B4-BE49-F238E27FC236}">
                <a16:creationId xmlns:a16="http://schemas.microsoft.com/office/drawing/2014/main" id="{97DD0B7B-D08E-4622-83A2-3C0BA3F95B4C}"/>
              </a:ext>
            </a:extLst>
          </p:cNvPr>
          <p:cNvGrpSpPr/>
          <p:nvPr/>
        </p:nvGrpSpPr>
        <p:grpSpPr>
          <a:xfrm>
            <a:off x="7544817" y="5800623"/>
            <a:ext cx="1980066" cy="798542"/>
            <a:chOff x="7522189" y="5731149"/>
            <a:chExt cx="1980066" cy="798542"/>
          </a:xfrm>
        </p:grpSpPr>
        <p:sp>
          <p:nvSpPr>
            <p:cNvPr id="57" name="TextBox 56">
              <a:extLst>
                <a:ext uri="{FF2B5EF4-FFF2-40B4-BE49-F238E27FC236}">
                  <a16:creationId xmlns:a16="http://schemas.microsoft.com/office/drawing/2014/main" id="{DFBF30A5-6491-449D-90AA-95DC146035D4}"/>
                </a:ext>
              </a:extLst>
            </p:cNvPr>
            <p:cNvSpPr txBox="1"/>
            <p:nvPr/>
          </p:nvSpPr>
          <p:spPr>
            <a:xfrm>
              <a:off x="7675579" y="6029321"/>
              <a:ext cx="1826676" cy="400110"/>
            </a:xfrm>
            <a:prstGeom prst="rect">
              <a:avLst/>
            </a:prstGeom>
            <a:noFill/>
          </p:spPr>
          <p:txBody>
            <a:bodyPr wrap="square" rtlCol="0">
              <a:spAutoFit/>
            </a:bodyPr>
            <a:lstStyle/>
            <a:p>
              <a:pPr algn="ctr"/>
              <a:r>
                <a:rPr lang="en-CA" sz="2000" b="1">
                  <a:latin typeface="Arial" panose="020B0604020202020204" pitchFamily="34" charset="0"/>
                  <a:cs typeface="Arial" panose="020B0604020202020204" pitchFamily="34" charset="0"/>
                </a:rPr>
                <a:t>Think</a:t>
              </a:r>
              <a:endParaRPr lang="en-CA" sz="2400" b="1">
                <a:latin typeface="Arial" panose="020B0604020202020204" pitchFamily="34" charset="0"/>
                <a:cs typeface="Arial" panose="020B0604020202020204" pitchFamily="34" charset="0"/>
              </a:endParaRPr>
            </a:p>
          </p:txBody>
        </p:sp>
        <p:pic>
          <p:nvPicPr>
            <p:cNvPr id="58" name="Graphic 57">
              <a:extLst>
                <a:ext uri="{FF2B5EF4-FFF2-40B4-BE49-F238E27FC236}">
                  <a16:creationId xmlns:a16="http://schemas.microsoft.com/office/drawing/2014/main" id="{67C40131-6242-4F76-9E19-7655C30A89B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522189" y="5731149"/>
              <a:ext cx="669600" cy="798542"/>
            </a:xfrm>
            <a:prstGeom prst="rect">
              <a:avLst/>
            </a:prstGeom>
          </p:spPr>
        </p:pic>
      </p:grpSp>
      <p:pic>
        <p:nvPicPr>
          <p:cNvPr id="59" name="Picture 58" descr="Text&#10;&#10;Description automatically generated">
            <a:extLst>
              <a:ext uri="{FF2B5EF4-FFF2-40B4-BE49-F238E27FC236}">
                <a16:creationId xmlns:a16="http://schemas.microsoft.com/office/drawing/2014/main" id="{78B33E75-A7E6-4EE8-83FA-8869CD4B8A5A}"/>
              </a:ext>
            </a:extLst>
          </p:cNvPr>
          <p:cNvPicPr>
            <a:picLocks noChangeAspect="1"/>
          </p:cNvPicPr>
          <p:nvPr/>
        </p:nvPicPr>
        <p:blipFill rotWithShape="1">
          <a:blip r:embed="rId13">
            <a:extLst>
              <a:ext uri="{28A0092B-C50C-407E-A947-70E740481C1C}">
                <a14:useLocalDpi xmlns:a14="http://schemas.microsoft.com/office/drawing/2010/main" val="0"/>
              </a:ext>
            </a:extLst>
          </a:blip>
          <a:srcRect b="40531"/>
          <a:stretch/>
        </p:blipFill>
        <p:spPr>
          <a:xfrm>
            <a:off x="232603" y="3622136"/>
            <a:ext cx="2286005" cy="1903228"/>
          </a:xfrm>
          <a:prstGeom prst="rect">
            <a:avLst/>
          </a:prstGeom>
        </p:spPr>
      </p:pic>
      <p:grpSp>
        <p:nvGrpSpPr>
          <p:cNvPr id="2" name="Group 1">
            <a:extLst>
              <a:ext uri="{FF2B5EF4-FFF2-40B4-BE49-F238E27FC236}">
                <a16:creationId xmlns:a16="http://schemas.microsoft.com/office/drawing/2014/main" id="{8FDC30B3-7FA2-40E9-B69B-A711E0B1FACC}"/>
              </a:ext>
            </a:extLst>
          </p:cNvPr>
          <p:cNvGrpSpPr/>
          <p:nvPr/>
        </p:nvGrpSpPr>
        <p:grpSpPr>
          <a:xfrm>
            <a:off x="415544" y="5908805"/>
            <a:ext cx="2039434" cy="791672"/>
            <a:chOff x="487088" y="5759392"/>
            <a:chExt cx="2039434" cy="791672"/>
          </a:xfrm>
        </p:grpSpPr>
        <p:sp>
          <p:nvSpPr>
            <p:cNvPr id="53" name="TextBox 52">
              <a:extLst>
                <a:ext uri="{FF2B5EF4-FFF2-40B4-BE49-F238E27FC236}">
                  <a16:creationId xmlns:a16="http://schemas.microsoft.com/office/drawing/2014/main" id="{AD5EA1EF-CAA7-4B3F-A8E8-9B29579E355C}"/>
                </a:ext>
              </a:extLst>
            </p:cNvPr>
            <p:cNvSpPr txBox="1"/>
            <p:nvPr/>
          </p:nvSpPr>
          <p:spPr>
            <a:xfrm>
              <a:off x="699846" y="6135656"/>
              <a:ext cx="1826676" cy="400110"/>
            </a:xfrm>
            <a:prstGeom prst="rect">
              <a:avLst/>
            </a:prstGeom>
            <a:noFill/>
          </p:spPr>
          <p:txBody>
            <a:bodyPr wrap="square" rtlCol="0">
              <a:spAutoFit/>
            </a:bodyPr>
            <a:lstStyle/>
            <a:p>
              <a:pPr algn="ctr"/>
              <a:r>
                <a:rPr lang="en-CA" sz="2000" b="1">
                  <a:latin typeface="Arial" panose="020B0604020202020204" pitchFamily="34" charset="0"/>
                  <a:cs typeface="Arial" panose="020B0604020202020204" pitchFamily="34" charset="0"/>
                </a:rPr>
                <a:t>Build</a:t>
              </a:r>
              <a:endParaRPr lang="en-CA" sz="2400" b="1">
                <a:latin typeface="Arial" panose="020B0604020202020204" pitchFamily="34" charset="0"/>
                <a:cs typeface="Arial" panose="020B0604020202020204" pitchFamily="34" charset="0"/>
              </a:endParaRPr>
            </a:p>
          </p:txBody>
        </p:sp>
        <p:pic>
          <p:nvPicPr>
            <p:cNvPr id="60" name="Picture 59" descr="Icon&#10;&#10;Description automatically generated">
              <a:extLst>
                <a:ext uri="{FF2B5EF4-FFF2-40B4-BE49-F238E27FC236}">
                  <a16:creationId xmlns:a16="http://schemas.microsoft.com/office/drawing/2014/main" id="{84C926D1-70C4-4453-ACD1-318E7A4C2E8C}"/>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87088" y="5759392"/>
              <a:ext cx="669922" cy="791672"/>
            </a:xfrm>
            <a:prstGeom prst="rect">
              <a:avLst/>
            </a:prstGeom>
          </p:spPr>
        </p:pic>
      </p:grpSp>
      <p:sp>
        <p:nvSpPr>
          <p:cNvPr id="61" name="TextBox 60">
            <a:extLst>
              <a:ext uri="{FF2B5EF4-FFF2-40B4-BE49-F238E27FC236}">
                <a16:creationId xmlns:a16="http://schemas.microsoft.com/office/drawing/2014/main" id="{5EB38896-1860-42CA-A2D2-805B53DC8C28}"/>
              </a:ext>
            </a:extLst>
          </p:cNvPr>
          <p:cNvSpPr txBox="1"/>
          <p:nvPr/>
        </p:nvSpPr>
        <p:spPr>
          <a:xfrm>
            <a:off x="1439336" y="3012059"/>
            <a:ext cx="5182967" cy="2000548"/>
          </a:xfrm>
          <a:custGeom>
            <a:avLst/>
            <a:gdLst>
              <a:gd name="connsiteX0" fmla="*/ 0 w 5182967"/>
              <a:gd name="connsiteY0" fmla="*/ 0 h 2000548"/>
              <a:gd name="connsiteX1" fmla="*/ 811997 w 5182967"/>
              <a:gd name="connsiteY1" fmla="*/ 0 h 2000548"/>
              <a:gd name="connsiteX2" fmla="*/ 1727655 w 5182967"/>
              <a:gd name="connsiteY2" fmla="*/ 0 h 2000548"/>
              <a:gd name="connsiteX3" fmla="*/ 2539653 w 5182967"/>
              <a:gd name="connsiteY3" fmla="*/ 0 h 2000548"/>
              <a:gd name="connsiteX4" fmla="*/ 3299821 w 5182967"/>
              <a:gd name="connsiteY4" fmla="*/ 0 h 2000548"/>
              <a:gd name="connsiteX5" fmla="*/ 4215478 w 5182967"/>
              <a:gd name="connsiteY5" fmla="*/ 0 h 2000548"/>
              <a:gd name="connsiteX6" fmla="*/ 5182967 w 5182967"/>
              <a:gd name="connsiteY6" fmla="*/ 0 h 2000548"/>
              <a:gd name="connsiteX7" fmla="*/ 5182967 w 5182967"/>
              <a:gd name="connsiteY7" fmla="*/ 626838 h 2000548"/>
              <a:gd name="connsiteX8" fmla="*/ 5182967 w 5182967"/>
              <a:gd name="connsiteY8" fmla="*/ 1273681 h 2000548"/>
              <a:gd name="connsiteX9" fmla="*/ 5182967 w 5182967"/>
              <a:gd name="connsiteY9" fmla="*/ 2000547 h 2000548"/>
              <a:gd name="connsiteX10" fmla="*/ 4474628 w 5182967"/>
              <a:gd name="connsiteY10" fmla="*/ 2000547 h 2000548"/>
              <a:gd name="connsiteX11" fmla="*/ 3766288 w 5182967"/>
              <a:gd name="connsiteY11" fmla="*/ 2000547 h 2000548"/>
              <a:gd name="connsiteX12" fmla="*/ 2954290 w 5182967"/>
              <a:gd name="connsiteY12" fmla="*/ 2000547 h 2000548"/>
              <a:gd name="connsiteX13" fmla="*/ 2142293 w 5182967"/>
              <a:gd name="connsiteY13" fmla="*/ 2000547 h 2000548"/>
              <a:gd name="connsiteX14" fmla="*/ 1382124 w 5182967"/>
              <a:gd name="connsiteY14" fmla="*/ 2000547 h 2000548"/>
              <a:gd name="connsiteX15" fmla="*/ 0 w 5182967"/>
              <a:gd name="connsiteY15" fmla="*/ 2000547 h 2000548"/>
              <a:gd name="connsiteX16" fmla="*/ 0 w 5182967"/>
              <a:gd name="connsiteY16" fmla="*/ 1393715 h 2000548"/>
              <a:gd name="connsiteX17" fmla="*/ 0 w 5182967"/>
              <a:gd name="connsiteY17" fmla="*/ 686855 h 2000548"/>
              <a:gd name="connsiteX18" fmla="*/ 0 w 5182967"/>
              <a:gd name="connsiteY18" fmla="*/ 0 h 2000548"/>
              <a:gd name="connsiteX0" fmla="*/ 0 w 5182967"/>
              <a:gd name="connsiteY0" fmla="*/ 0 h 2000548"/>
              <a:gd name="connsiteX1" fmla="*/ 760167 w 5182967"/>
              <a:gd name="connsiteY1" fmla="*/ 0 h 2000548"/>
              <a:gd name="connsiteX2" fmla="*/ 1727655 w 5182967"/>
              <a:gd name="connsiteY2" fmla="*/ 0 h 2000548"/>
              <a:gd name="connsiteX3" fmla="*/ 2695141 w 5182967"/>
              <a:gd name="connsiteY3" fmla="*/ 0 h 2000548"/>
              <a:gd name="connsiteX4" fmla="*/ 3662629 w 5182967"/>
              <a:gd name="connsiteY4" fmla="*/ 0 h 2000548"/>
              <a:gd name="connsiteX5" fmla="*/ 5182967 w 5182967"/>
              <a:gd name="connsiteY5" fmla="*/ 0 h 2000548"/>
              <a:gd name="connsiteX6" fmla="*/ 5182967 w 5182967"/>
              <a:gd name="connsiteY6" fmla="*/ 706859 h 2000548"/>
              <a:gd name="connsiteX7" fmla="*/ 5182967 w 5182967"/>
              <a:gd name="connsiteY7" fmla="*/ 1373708 h 2000548"/>
              <a:gd name="connsiteX8" fmla="*/ 5182967 w 5182967"/>
              <a:gd name="connsiteY8" fmla="*/ 2000547 h 2000548"/>
              <a:gd name="connsiteX9" fmla="*/ 4474628 w 5182967"/>
              <a:gd name="connsiteY9" fmla="*/ 2000547 h 2000548"/>
              <a:gd name="connsiteX10" fmla="*/ 3610799 w 5182967"/>
              <a:gd name="connsiteY10" fmla="*/ 2000547 h 2000548"/>
              <a:gd name="connsiteX11" fmla="*/ 2902460 w 5182967"/>
              <a:gd name="connsiteY11" fmla="*/ 2000547 h 2000548"/>
              <a:gd name="connsiteX12" fmla="*/ 2038633 w 5182967"/>
              <a:gd name="connsiteY12" fmla="*/ 2000547 h 2000548"/>
              <a:gd name="connsiteX13" fmla="*/ 1278465 w 5182967"/>
              <a:gd name="connsiteY13" fmla="*/ 2000547 h 2000548"/>
              <a:gd name="connsiteX14" fmla="*/ 0 w 5182967"/>
              <a:gd name="connsiteY14" fmla="*/ 2000547 h 2000548"/>
              <a:gd name="connsiteX15" fmla="*/ 0 w 5182967"/>
              <a:gd name="connsiteY15" fmla="*/ 1353704 h 2000548"/>
              <a:gd name="connsiteX16" fmla="*/ 0 w 5182967"/>
              <a:gd name="connsiteY16" fmla="*/ 686855 h 2000548"/>
              <a:gd name="connsiteX17" fmla="*/ 0 w 5182967"/>
              <a:gd name="connsiteY17" fmla="*/ 0 h 2000548"/>
              <a:gd name="connsiteX0" fmla="*/ 0 w 5182967"/>
              <a:gd name="connsiteY0" fmla="*/ 0 h 2000548"/>
              <a:gd name="connsiteX1" fmla="*/ 811997 w 5182967"/>
              <a:gd name="connsiteY1" fmla="*/ 0 h 2000548"/>
              <a:gd name="connsiteX2" fmla="*/ 1727655 w 5182967"/>
              <a:gd name="connsiteY2" fmla="*/ 0 h 2000548"/>
              <a:gd name="connsiteX3" fmla="*/ 2539653 w 5182967"/>
              <a:gd name="connsiteY3" fmla="*/ 0 h 2000548"/>
              <a:gd name="connsiteX4" fmla="*/ 3299821 w 5182967"/>
              <a:gd name="connsiteY4" fmla="*/ 0 h 2000548"/>
              <a:gd name="connsiteX5" fmla="*/ 4215478 w 5182967"/>
              <a:gd name="connsiteY5" fmla="*/ 0 h 2000548"/>
              <a:gd name="connsiteX6" fmla="*/ 5182967 w 5182967"/>
              <a:gd name="connsiteY6" fmla="*/ 0 h 2000548"/>
              <a:gd name="connsiteX7" fmla="*/ 5182967 w 5182967"/>
              <a:gd name="connsiteY7" fmla="*/ 626838 h 2000548"/>
              <a:gd name="connsiteX8" fmla="*/ 5182967 w 5182967"/>
              <a:gd name="connsiteY8" fmla="*/ 1273681 h 2000548"/>
              <a:gd name="connsiteX9" fmla="*/ 5182967 w 5182967"/>
              <a:gd name="connsiteY9" fmla="*/ 2000547 h 2000548"/>
              <a:gd name="connsiteX10" fmla="*/ 4474628 w 5182967"/>
              <a:gd name="connsiteY10" fmla="*/ 2000547 h 2000548"/>
              <a:gd name="connsiteX11" fmla="*/ 3766288 w 5182967"/>
              <a:gd name="connsiteY11" fmla="*/ 2000547 h 2000548"/>
              <a:gd name="connsiteX12" fmla="*/ 2954290 w 5182967"/>
              <a:gd name="connsiteY12" fmla="*/ 2000547 h 2000548"/>
              <a:gd name="connsiteX13" fmla="*/ 2142293 w 5182967"/>
              <a:gd name="connsiteY13" fmla="*/ 2000547 h 2000548"/>
              <a:gd name="connsiteX14" fmla="*/ 1382124 w 5182967"/>
              <a:gd name="connsiteY14" fmla="*/ 2000547 h 2000548"/>
              <a:gd name="connsiteX15" fmla="*/ 0 w 5182967"/>
              <a:gd name="connsiteY15" fmla="*/ 2000547 h 2000548"/>
              <a:gd name="connsiteX16" fmla="*/ 0 w 5182967"/>
              <a:gd name="connsiteY16" fmla="*/ 1393715 h 2000548"/>
              <a:gd name="connsiteX17" fmla="*/ 0 w 5182967"/>
              <a:gd name="connsiteY17" fmla="*/ 686855 h 2000548"/>
              <a:gd name="connsiteX18" fmla="*/ 0 w 5182967"/>
              <a:gd name="connsiteY18" fmla="*/ 0 h 2000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182967" h="2000548" fill="none" extrusionOk="0">
                <a:moveTo>
                  <a:pt x="0" y="0"/>
                </a:moveTo>
                <a:cubicBezTo>
                  <a:pt x="309781" y="-7179"/>
                  <a:pt x="393484" y="41243"/>
                  <a:pt x="811997" y="0"/>
                </a:cubicBezTo>
                <a:cubicBezTo>
                  <a:pt x="1143963" y="13885"/>
                  <a:pt x="1507843" y="-47731"/>
                  <a:pt x="1727655" y="0"/>
                </a:cubicBezTo>
                <a:cubicBezTo>
                  <a:pt x="1974554" y="39641"/>
                  <a:pt x="2365294" y="69947"/>
                  <a:pt x="2539653" y="0"/>
                </a:cubicBezTo>
                <a:cubicBezTo>
                  <a:pt x="2679139" y="-35114"/>
                  <a:pt x="3093985" y="59842"/>
                  <a:pt x="3299821" y="0"/>
                </a:cubicBezTo>
                <a:cubicBezTo>
                  <a:pt x="3433439" y="31291"/>
                  <a:pt x="3746134" y="-33882"/>
                  <a:pt x="4215478" y="0"/>
                </a:cubicBezTo>
                <a:cubicBezTo>
                  <a:pt x="4602254" y="-23886"/>
                  <a:pt x="4749101" y="46623"/>
                  <a:pt x="5182967" y="0"/>
                </a:cubicBezTo>
                <a:cubicBezTo>
                  <a:pt x="5227157" y="301683"/>
                  <a:pt x="5163744" y="391431"/>
                  <a:pt x="5182967" y="626838"/>
                </a:cubicBezTo>
                <a:cubicBezTo>
                  <a:pt x="5173265" y="860060"/>
                  <a:pt x="5155737" y="1097645"/>
                  <a:pt x="5182967" y="1273681"/>
                </a:cubicBezTo>
                <a:cubicBezTo>
                  <a:pt x="5306761" y="1436107"/>
                  <a:pt x="5180295" y="1761829"/>
                  <a:pt x="5182967" y="2000547"/>
                </a:cubicBezTo>
                <a:cubicBezTo>
                  <a:pt x="4815131" y="2027852"/>
                  <a:pt x="4703134" y="2004210"/>
                  <a:pt x="4474628" y="2000547"/>
                </a:cubicBezTo>
                <a:cubicBezTo>
                  <a:pt x="4211388" y="2003072"/>
                  <a:pt x="3981034" y="1961375"/>
                  <a:pt x="3766288" y="2000547"/>
                </a:cubicBezTo>
                <a:cubicBezTo>
                  <a:pt x="3615468" y="1985045"/>
                  <a:pt x="3181415" y="1946769"/>
                  <a:pt x="2954290" y="2000547"/>
                </a:cubicBezTo>
                <a:cubicBezTo>
                  <a:pt x="2669768" y="2002039"/>
                  <a:pt x="2374928" y="1920832"/>
                  <a:pt x="2142293" y="2000547"/>
                </a:cubicBezTo>
                <a:cubicBezTo>
                  <a:pt x="1948653" y="1945472"/>
                  <a:pt x="1642504" y="1947128"/>
                  <a:pt x="1382124" y="2000547"/>
                </a:cubicBezTo>
                <a:cubicBezTo>
                  <a:pt x="1122191" y="2094835"/>
                  <a:pt x="679320" y="1967518"/>
                  <a:pt x="0" y="2000547"/>
                </a:cubicBezTo>
                <a:cubicBezTo>
                  <a:pt x="-4099" y="1846869"/>
                  <a:pt x="-10307" y="1508034"/>
                  <a:pt x="0" y="1393715"/>
                </a:cubicBezTo>
                <a:cubicBezTo>
                  <a:pt x="86160" y="1281019"/>
                  <a:pt x="-16603" y="1074434"/>
                  <a:pt x="0" y="686855"/>
                </a:cubicBezTo>
                <a:cubicBezTo>
                  <a:pt x="69746" y="405800"/>
                  <a:pt x="98440" y="203408"/>
                  <a:pt x="0" y="0"/>
                </a:cubicBezTo>
                <a:close/>
              </a:path>
              <a:path w="5182967" h="2000548" stroke="0" extrusionOk="0">
                <a:moveTo>
                  <a:pt x="0" y="0"/>
                </a:moveTo>
                <a:cubicBezTo>
                  <a:pt x="300605" y="34716"/>
                  <a:pt x="557616" y="-16909"/>
                  <a:pt x="760167" y="0"/>
                </a:cubicBezTo>
                <a:cubicBezTo>
                  <a:pt x="1003419" y="-49079"/>
                  <a:pt x="1392597" y="38125"/>
                  <a:pt x="1727655" y="0"/>
                </a:cubicBezTo>
                <a:cubicBezTo>
                  <a:pt x="2120550" y="-23695"/>
                  <a:pt x="2240647" y="62111"/>
                  <a:pt x="2695141" y="0"/>
                </a:cubicBezTo>
                <a:cubicBezTo>
                  <a:pt x="3102379" y="64553"/>
                  <a:pt x="3312934" y="-42252"/>
                  <a:pt x="3662629" y="0"/>
                </a:cubicBezTo>
                <a:cubicBezTo>
                  <a:pt x="3910312" y="71747"/>
                  <a:pt x="4854648" y="-61278"/>
                  <a:pt x="5182967" y="0"/>
                </a:cubicBezTo>
                <a:cubicBezTo>
                  <a:pt x="5095374" y="237055"/>
                  <a:pt x="5135097" y="428368"/>
                  <a:pt x="5182967" y="706859"/>
                </a:cubicBezTo>
                <a:cubicBezTo>
                  <a:pt x="5233585" y="942560"/>
                  <a:pt x="5239812" y="1025076"/>
                  <a:pt x="5182967" y="1373708"/>
                </a:cubicBezTo>
                <a:cubicBezTo>
                  <a:pt x="5181227" y="1693994"/>
                  <a:pt x="5236718" y="1810578"/>
                  <a:pt x="5182967" y="2000547"/>
                </a:cubicBezTo>
                <a:cubicBezTo>
                  <a:pt x="4965136" y="1994828"/>
                  <a:pt x="4596671" y="1973578"/>
                  <a:pt x="4474628" y="2000547"/>
                </a:cubicBezTo>
                <a:cubicBezTo>
                  <a:pt x="4278765" y="1982314"/>
                  <a:pt x="3999101" y="1945733"/>
                  <a:pt x="3610799" y="2000547"/>
                </a:cubicBezTo>
                <a:cubicBezTo>
                  <a:pt x="3277865" y="2024401"/>
                  <a:pt x="3125579" y="2028478"/>
                  <a:pt x="2902460" y="2000547"/>
                </a:cubicBezTo>
                <a:cubicBezTo>
                  <a:pt x="2798714" y="2040769"/>
                  <a:pt x="2327095" y="1994189"/>
                  <a:pt x="2038633" y="2000547"/>
                </a:cubicBezTo>
                <a:cubicBezTo>
                  <a:pt x="1823394" y="2093610"/>
                  <a:pt x="1633105" y="2056878"/>
                  <a:pt x="1278465" y="2000547"/>
                </a:cubicBezTo>
                <a:cubicBezTo>
                  <a:pt x="888089" y="2019096"/>
                  <a:pt x="478833" y="1960192"/>
                  <a:pt x="0" y="2000547"/>
                </a:cubicBezTo>
                <a:cubicBezTo>
                  <a:pt x="-24843" y="1789479"/>
                  <a:pt x="3757" y="1455528"/>
                  <a:pt x="0" y="1353704"/>
                </a:cubicBezTo>
                <a:cubicBezTo>
                  <a:pt x="-51687" y="1308418"/>
                  <a:pt x="35970" y="1041316"/>
                  <a:pt x="0" y="686855"/>
                </a:cubicBezTo>
                <a:cubicBezTo>
                  <a:pt x="18991" y="450212"/>
                  <a:pt x="-81017" y="133932"/>
                  <a:pt x="0" y="0"/>
                </a:cubicBezTo>
                <a:close/>
              </a:path>
              <a:path w="5182967" h="2000548" fill="none" stroke="0" extrusionOk="0">
                <a:moveTo>
                  <a:pt x="0" y="0"/>
                </a:moveTo>
                <a:cubicBezTo>
                  <a:pt x="299166" y="30020"/>
                  <a:pt x="419758" y="-22026"/>
                  <a:pt x="811997" y="0"/>
                </a:cubicBezTo>
                <a:cubicBezTo>
                  <a:pt x="1195948" y="18729"/>
                  <a:pt x="1467880" y="-39286"/>
                  <a:pt x="1727655" y="0"/>
                </a:cubicBezTo>
                <a:cubicBezTo>
                  <a:pt x="1937941" y="19745"/>
                  <a:pt x="2393688" y="6031"/>
                  <a:pt x="2539653" y="0"/>
                </a:cubicBezTo>
                <a:cubicBezTo>
                  <a:pt x="2716250" y="-28524"/>
                  <a:pt x="3165930" y="7274"/>
                  <a:pt x="3299821" y="0"/>
                </a:cubicBezTo>
                <a:cubicBezTo>
                  <a:pt x="3449834" y="12533"/>
                  <a:pt x="3845072" y="1296"/>
                  <a:pt x="4215478" y="0"/>
                </a:cubicBezTo>
                <a:cubicBezTo>
                  <a:pt x="4620009" y="12516"/>
                  <a:pt x="4714396" y="37842"/>
                  <a:pt x="5182967" y="0"/>
                </a:cubicBezTo>
                <a:cubicBezTo>
                  <a:pt x="5246180" y="303309"/>
                  <a:pt x="5182463" y="382549"/>
                  <a:pt x="5182967" y="626838"/>
                </a:cubicBezTo>
                <a:cubicBezTo>
                  <a:pt x="5199490" y="839855"/>
                  <a:pt x="5144340" y="1083624"/>
                  <a:pt x="5182967" y="1273681"/>
                </a:cubicBezTo>
                <a:cubicBezTo>
                  <a:pt x="5200426" y="1525193"/>
                  <a:pt x="5147467" y="1772502"/>
                  <a:pt x="5182967" y="2000547"/>
                </a:cubicBezTo>
                <a:cubicBezTo>
                  <a:pt x="4815886" y="2040088"/>
                  <a:pt x="4714430" y="2019895"/>
                  <a:pt x="4474628" y="2000547"/>
                </a:cubicBezTo>
                <a:cubicBezTo>
                  <a:pt x="4204990" y="1989010"/>
                  <a:pt x="3965047" y="2003720"/>
                  <a:pt x="3766288" y="2000547"/>
                </a:cubicBezTo>
                <a:cubicBezTo>
                  <a:pt x="3622655" y="1980873"/>
                  <a:pt x="3178488" y="1979751"/>
                  <a:pt x="2954290" y="2000547"/>
                </a:cubicBezTo>
                <a:cubicBezTo>
                  <a:pt x="2715781" y="2022332"/>
                  <a:pt x="2338185" y="2011507"/>
                  <a:pt x="2142293" y="2000547"/>
                </a:cubicBezTo>
                <a:cubicBezTo>
                  <a:pt x="1953397" y="1999016"/>
                  <a:pt x="1644891" y="1993842"/>
                  <a:pt x="1382124" y="2000547"/>
                </a:cubicBezTo>
                <a:cubicBezTo>
                  <a:pt x="1173256" y="1935799"/>
                  <a:pt x="562562" y="2025021"/>
                  <a:pt x="0" y="2000547"/>
                </a:cubicBezTo>
                <a:cubicBezTo>
                  <a:pt x="30910" y="1830721"/>
                  <a:pt x="-24682" y="1496497"/>
                  <a:pt x="0" y="1393715"/>
                </a:cubicBezTo>
                <a:cubicBezTo>
                  <a:pt x="-79030" y="1274020"/>
                  <a:pt x="-4002" y="940709"/>
                  <a:pt x="0" y="686855"/>
                </a:cubicBezTo>
                <a:cubicBezTo>
                  <a:pt x="-9646" y="437466"/>
                  <a:pt x="41694" y="240494"/>
                  <a:pt x="0" y="0"/>
                </a:cubicBezTo>
                <a:close/>
              </a:path>
              <a:path w="5182967" h="2000548" fill="none" stroke="0" extrusionOk="0">
                <a:moveTo>
                  <a:pt x="0" y="0"/>
                </a:moveTo>
                <a:cubicBezTo>
                  <a:pt x="322011" y="-8771"/>
                  <a:pt x="403939" y="16909"/>
                  <a:pt x="811997" y="0"/>
                </a:cubicBezTo>
                <a:cubicBezTo>
                  <a:pt x="1177121" y="45588"/>
                  <a:pt x="1500307" y="-21723"/>
                  <a:pt x="1727655" y="0"/>
                </a:cubicBezTo>
                <a:cubicBezTo>
                  <a:pt x="1971003" y="42195"/>
                  <a:pt x="2404439" y="27993"/>
                  <a:pt x="2539653" y="0"/>
                </a:cubicBezTo>
                <a:cubicBezTo>
                  <a:pt x="2679005" y="-43875"/>
                  <a:pt x="3114605" y="24785"/>
                  <a:pt x="3299821" y="0"/>
                </a:cubicBezTo>
                <a:cubicBezTo>
                  <a:pt x="3421084" y="-27833"/>
                  <a:pt x="3772016" y="-18181"/>
                  <a:pt x="4215478" y="0"/>
                </a:cubicBezTo>
                <a:cubicBezTo>
                  <a:pt x="4597080" y="-5417"/>
                  <a:pt x="4738951" y="33711"/>
                  <a:pt x="5182967" y="0"/>
                </a:cubicBezTo>
                <a:cubicBezTo>
                  <a:pt x="5229921" y="289553"/>
                  <a:pt x="5164690" y="376238"/>
                  <a:pt x="5182967" y="626838"/>
                </a:cubicBezTo>
                <a:cubicBezTo>
                  <a:pt x="5143033" y="847177"/>
                  <a:pt x="5152654" y="1088671"/>
                  <a:pt x="5182967" y="1273681"/>
                </a:cubicBezTo>
                <a:cubicBezTo>
                  <a:pt x="5266227" y="1454851"/>
                  <a:pt x="5191426" y="1768234"/>
                  <a:pt x="5182967" y="2000547"/>
                </a:cubicBezTo>
                <a:cubicBezTo>
                  <a:pt x="4834710" y="2035515"/>
                  <a:pt x="4698639" y="1997099"/>
                  <a:pt x="4474628" y="2000547"/>
                </a:cubicBezTo>
                <a:cubicBezTo>
                  <a:pt x="4232806" y="2000109"/>
                  <a:pt x="4000393" y="1979084"/>
                  <a:pt x="3766288" y="2000547"/>
                </a:cubicBezTo>
                <a:cubicBezTo>
                  <a:pt x="3614368" y="1969143"/>
                  <a:pt x="3186058" y="1954275"/>
                  <a:pt x="2954290" y="2000547"/>
                </a:cubicBezTo>
                <a:cubicBezTo>
                  <a:pt x="2692675" y="2047187"/>
                  <a:pt x="2361538" y="1955384"/>
                  <a:pt x="2142293" y="2000547"/>
                </a:cubicBezTo>
                <a:cubicBezTo>
                  <a:pt x="1960029" y="1967535"/>
                  <a:pt x="1589055" y="1973883"/>
                  <a:pt x="1382124" y="2000547"/>
                </a:cubicBezTo>
                <a:cubicBezTo>
                  <a:pt x="1160562" y="1994619"/>
                  <a:pt x="555714" y="2050031"/>
                  <a:pt x="0" y="2000547"/>
                </a:cubicBezTo>
                <a:cubicBezTo>
                  <a:pt x="18018" y="1842923"/>
                  <a:pt x="-13742" y="1504988"/>
                  <a:pt x="0" y="1393715"/>
                </a:cubicBezTo>
                <a:cubicBezTo>
                  <a:pt x="30828" y="1249921"/>
                  <a:pt x="3347" y="999027"/>
                  <a:pt x="0" y="686855"/>
                </a:cubicBezTo>
                <a:cubicBezTo>
                  <a:pt x="55295" y="416559"/>
                  <a:pt x="77410" y="222382"/>
                  <a:pt x="0" y="0"/>
                </a:cubicBezTo>
                <a:close/>
              </a:path>
            </a:pathLst>
          </a:custGeom>
          <a:solidFill>
            <a:schemeClr val="bg1"/>
          </a:solidFill>
          <a:ln>
            <a:solidFill>
              <a:schemeClr val="tx1"/>
            </a:solidFill>
            <a:extLst>
              <a:ext uri="{C807C97D-BFC1-408E-A445-0C87EB9F89A2}">
                <ask:lineSketchStyleProps xmlns:ask="http://schemas.microsoft.com/office/drawing/2018/sketchyshapes" sd="292547711">
                  <a:custGeom>
                    <a:avLst/>
                    <a:gdLst>
                      <a:gd name="connsiteX0" fmla="*/ 0 w 5251633"/>
                      <a:gd name="connsiteY0" fmla="*/ 0 h 2677656"/>
                      <a:gd name="connsiteX1" fmla="*/ 822755 w 5251633"/>
                      <a:gd name="connsiteY1" fmla="*/ 0 h 2677656"/>
                      <a:gd name="connsiteX2" fmla="*/ 1750544 w 5251633"/>
                      <a:gd name="connsiteY2" fmla="*/ 0 h 2677656"/>
                      <a:gd name="connsiteX3" fmla="*/ 2573300 w 5251633"/>
                      <a:gd name="connsiteY3" fmla="*/ 0 h 2677656"/>
                      <a:gd name="connsiteX4" fmla="*/ 3343539 w 5251633"/>
                      <a:gd name="connsiteY4" fmla="*/ 0 h 2677656"/>
                      <a:gd name="connsiteX5" fmla="*/ 4271327 w 5251633"/>
                      <a:gd name="connsiteY5" fmla="*/ 0 h 2677656"/>
                      <a:gd name="connsiteX6" fmla="*/ 5251633 w 5251633"/>
                      <a:gd name="connsiteY6" fmla="*/ 0 h 2677656"/>
                      <a:gd name="connsiteX7" fmla="*/ 5251633 w 5251633"/>
                      <a:gd name="connsiteY7" fmla="*/ 838999 h 2677656"/>
                      <a:gd name="connsiteX8" fmla="*/ 5251633 w 5251633"/>
                      <a:gd name="connsiteY8" fmla="*/ 1704773 h 2677656"/>
                      <a:gd name="connsiteX9" fmla="*/ 5251633 w 5251633"/>
                      <a:gd name="connsiteY9" fmla="*/ 2677656 h 2677656"/>
                      <a:gd name="connsiteX10" fmla="*/ 4533910 w 5251633"/>
                      <a:gd name="connsiteY10" fmla="*/ 2677656 h 2677656"/>
                      <a:gd name="connsiteX11" fmla="*/ 3816186 w 5251633"/>
                      <a:gd name="connsiteY11" fmla="*/ 2677656 h 2677656"/>
                      <a:gd name="connsiteX12" fmla="*/ 2993430 w 5251633"/>
                      <a:gd name="connsiteY12" fmla="*/ 2677656 h 2677656"/>
                      <a:gd name="connsiteX13" fmla="*/ 2170675 w 5251633"/>
                      <a:gd name="connsiteY13" fmla="*/ 2677656 h 2677656"/>
                      <a:gd name="connsiteX14" fmla="*/ 1400435 w 5251633"/>
                      <a:gd name="connsiteY14" fmla="*/ 2677656 h 2677656"/>
                      <a:gd name="connsiteX15" fmla="*/ 0 w 5251633"/>
                      <a:gd name="connsiteY15" fmla="*/ 2677656 h 2677656"/>
                      <a:gd name="connsiteX16" fmla="*/ 0 w 5251633"/>
                      <a:gd name="connsiteY16" fmla="*/ 1865434 h 2677656"/>
                      <a:gd name="connsiteX17" fmla="*/ 0 w 5251633"/>
                      <a:gd name="connsiteY17" fmla="*/ 919329 h 2677656"/>
                      <a:gd name="connsiteX18" fmla="*/ 0 w 5251633"/>
                      <a:gd name="connsiteY18" fmla="*/ 0 h 2677656"/>
                      <a:gd name="connsiteX0" fmla="*/ 0 w 5251633"/>
                      <a:gd name="connsiteY0" fmla="*/ 0 h 2677656"/>
                      <a:gd name="connsiteX1" fmla="*/ 770239 w 5251633"/>
                      <a:gd name="connsiteY1" fmla="*/ 0 h 2677656"/>
                      <a:gd name="connsiteX2" fmla="*/ 1750544 w 5251633"/>
                      <a:gd name="connsiteY2" fmla="*/ 0 h 2677656"/>
                      <a:gd name="connsiteX3" fmla="*/ 2730848 w 5251633"/>
                      <a:gd name="connsiteY3" fmla="*/ 0 h 2677656"/>
                      <a:gd name="connsiteX4" fmla="*/ 3711153 w 5251633"/>
                      <a:gd name="connsiteY4" fmla="*/ 0 h 2677656"/>
                      <a:gd name="connsiteX5" fmla="*/ 5251633 w 5251633"/>
                      <a:gd name="connsiteY5" fmla="*/ 0 h 2677656"/>
                      <a:gd name="connsiteX6" fmla="*/ 5251633 w 5251633"/>
                      <a:gd name="connsiteY6" fmla="*/ 946104 h 2677656"/>
                      <a:gd name="connsiteX7" fmla="*/ 5251633 w 5251633"/>
                      <a:gd name="connsiteY7" fmla="*/ 1838656 h 2677656"/>
                      <a:gd name="connsiteX8" fmla="*/ 5251633 w 5251633"/>
                      <a:gd name="connsiteY8" fmla="*/ 2677656 h 2677656"/>
                      <a:gd name="connsiteX9" fmla="*/ 4533910 w 5251633"/>
                      <a:gd name="connsiteY9" fmla="*/ 2677656 h 2677656"/>
                      <a:gd name="connsiteX10" fmla="*/ 3658637 w 5251633"/>
                      <a:gd name="connsiteY10" fmla="*/ 2677656 h 2677656"/>
                      <a:gd name="connsiteX11" fmla="*/ 2940913 w 5251633"/>
                      <a:gd name="connsiteY11" fmla="*/ 2677656 h 2677656"/>
                      <a:gd name="connsiteX12" fmla="*/ 2065642 w 5251633"/>
                      <a:gd name="connsiteY12" fmla="*/ 2677656 h 2677656"/>
                      <a:gd name="connsiteX13" fmla="*/ 1295403 w 5251633"/>
                      <a:gd name="connsiteY13" fmla="*/ 2677656 h 2677656"/>
                      <a:gd name="connsiteX14" fmla="*/ 0 w 5251633"/>
                      <a:gd name="connsiteY14" fmla="*/ 2677656 h 2677656"/>
                      <a:gd name="connsiteX15" fmla="*/ 0 w 5251633"/>
                      <a:gd name="connsiteY15" fmla="*/ 1811881 h 2677656"/>
                      <a:gd name="connsiteX16" fmla="*/ 0 w 5251633"/>
                      <a:gd name="connsiteY16" fmla="*/ 919329 h 2677656"/>
                      <a:gd name="connsiteX17" fmla="*/ 0 w 5251633"/>
                      <a:gd name="connsiteY17" fmla="*/ 0 h 2677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251633" h="2677656" fill="none" extrusionOk="0">
                        <a:moveTo>
                          <a:pt x="0" y="0"/>
                        </a:moveTo>
                        <a:cubicBezTo>
                          <a:pt x="307136" y="5347"/>
                          <a:pt x="414535" y="30006"/>
                          <a:pt x="822755" y="0"/>
                        </a:cubicBezTo>
                        <a:cubicBezTo>
                          <a:pt x="1194956" y="2019"/>
                          <a:pt x="1542537" y="-52514"/>
                          <a:pt x="1750544" y="0"/>
                        </a:cubicBezTo>
                        <a:cubicBezTo>
                          <a:pt x="1972950" y="50810"/>
                          <a:pt x="2399681" y="41228"/>
                          <a:pt x="2573300" y="0"/>
                        </a:cubicBezTo>
                        <a:cubicBezTo>
                          <a:pt x="2717894" y="-43369"/>
                          <a:pt x="3157377" y="39635"/>
                          <a:pt x="3343539" y="0"/>
                        </a:cubicBezTo>
                        <a:cubicBezTo>
                          <a:pt x="3505323" y="-6229"/>
                          <a:pt x="3807800" y="-37353"/>
                          <a:pt x="4271327" y="0"/>
                        </a:cubicBezTo>
                        <a:cubicBezTo>
                          <a:pt x="4654727" y="-11392"/>
                          <a:pt x="4791426" y="46343"/>
                          <a:pt x="5251633" y="0"/>
                        </a:cubicBezTo>
                        <a:cubicBezTo>
                          <a:pt x="5290097" y="376556"/>
                          <a:pt x="5237815" y="498957"/>
                          <a:pt x="5251633" y="838999"/>
                        </a:cubicBezTo>
                        <a:cubicBezTo>
                          <a:pt x="5248048" y="1162362"/>
                          <a:pt x="5228150" y="1462425"/>
                          <a:pt x="5251633" y="1704773"/>
                        </a:cubicBezTo>
                        <a:cubicBezTo>
                          <a:pt x="5322268" y="1939951"/>
                          <a:pt x="5246642" y="2348703"/>
                          <a:pt x="5251633" y="2677656"/>
                        </a:cubicBezTo>
                        <a:cubicBezTo>
                          <a:pt x="4884569" y="2712811"/>
                          <a:pt x="4771337" y="2689637"/>
                          <a:pt x="4533910" y="2677656"/>
                        </a:cubicBezTo>
                        <a:cubicBezTo>
                          <a:pt x="4276972" y="2653852"/>
                          <a:pt x="4028537" y="2638861"/>
                          <a:pt x="3816186" y="2677656"/>
                        </a:cubicBezTo>
                        <a:cubicBezTo>
                          <a:pt x="3645323" y="2672875"/>
                          <a:pt x="3220788" y="2614895"/>
                          <a:pt x="2993430" y="2677656"/>
                        </a:cubicBezTo>
                        <a:cubicBezTo>
                          <a:pt x="2729943" y="2697205"/>
                          <a:pt x="2402700" y="2624287"/>
                          <a:pt x="2170675" y="2677656"/>
                        </a:cubicBezTo>
                        <a:cubicBezTo>
                          <a:pt x="1953813" y="2669496"/>
                          <a:pt x="1661160" y="2625062"/>
                          <a:pt x="1400435" y="2677656"/>
                        </a:cubicBezTo>
                        <a:cubicBezTo>
                          <a:pt x="1140761" y="2756575"/>
                          <a:pt x="613900" y="2648299"/>
                          <a:pt x="0" y="2677656"/>
                        </a:cubicBezTo>
                        <a:cubicBezTo>
                          <a:pt x="1671" y="2464475"/>
                          <a:pt x="-11074" y="2033078"/>
                          <a:pt x="0" y="1865434"/>
                        </a:cubicBezTo>
                        <a:cubicBezTo>
                          <a:pt x="76487" y="1709874"/>
                          <a:pt x="-19055" y="1379348"/>
                          <a:pt x="0" y="919329"/>
                        </a:cubicBezTo>
                        <a:cubicBezTo>
                          <a:pt x="63918" y="543547"/>
                          <a:pt x="61972" y="287067"/>
                          <a:pt x="0" y="0"/>
                        </a:cubicBezTo>
                        <a:close/>
                      </a:path>
                      <a:path w="5251633" h="2677656" stroke="0" extrusionOk="0">
                        <a:moveTo>
                          <a:pt x="0" y="0"/>
                        </a:moveTo>
                        <a:cubicBezTo>
                          <a:pt x="298184" y="43536"/>
                          <a:pt x="528425" y="-27379"/>
                          <a:pt x="770239" y="0"/>
                        </a:cubicBezTo>
                        <a:cubicBezTo>
                          <a:pt x="1020300" y="-38630"/>
                          <a:pt x="1382760" y="-10230"/>
                          <a:pt x="1750544" y="0"/>
                        </a:cubicBezTo>
                        <a:cubicBezTo>
                          <a:pt x="2142872" y="3478"/>
                          <a:pt x="2283202" y="40473"/>
                          <a:pt x="2730848" y="0"/>
                        </a:cubicBezTo>
                        <a:cubicBezTo>
                          <a:pt x="3153934" y="34196"/>
                          <a:pt x="3397999" y="-22690"/>
                          <a:pt x="3711153" y="0"/>
                        </a:cubicBezTo>
                        <a:cubicBezTo>
                          <a:pt x="3991095" y="42371"/>
                          <a:pt x="4933731" y="-49834"/>
                          <a:pt x="5251633" y="0"/>
                        </a:cubicBezTo>
                        <a:cubicBezTo>
                          <a:pt x="5212284" y="301678"/>
                          <a:pt x="5207851" y="591946"/>
                          <a:pt x="5251633" y="946104"/>
                        </a:cubicBezTo>
                        <a:cubicBezTo>
                          <a:pt x="5296666" y="1255737"/>
                          <a:pt x="5301351" y="1381776"/>
                          <a:pt x="5251633" y="1838656"/>
                        </a:cubicBezTo>
                        <a:cubicBezTo>
                          <a:pt x="5242171" y="2270606"/>
                          <a:pt x="5291109" y="2406933"/>
                          <a:pt x="5251633" y="2677656"/>
                        </a:cubicBezTo>
                        <a:cubicBezTo>
                          <a:pt x="5029013" y="2681482"/>
                          <a:pt x="4675972" y="2649662"/>
                          <a:pt x="4533910" y="2677656"/>
                        </a:cubicBezTo>
                        <a:cubicBezTo>
                          <a:pt x="4368152" y="2692699"/>
                          <a:pt x="3981818" y="2628246"/>
                          <a:pt x="3658637" y="2677656"/>
                        </a:cubicBezTo>
                        <a:cubicBezTo>
                          <a:pt x="3338046" y="2718920"/>
                          <a:pt x="3137487" y="2683688"/>
                          <a:pt x="2940913" y="2677656"/>
                        </a:cubicBezTo>
                        <a:cubicBezTo>
                          <a:pt x="2787057" y="2697513"/>
                          <a:pt x="2308442" y="2642196"/>
                          <a:pt x="2065642" y="2677656"/>
                        </a:cubicBezTo>
                        <a:cubicBezTo>
                          <a:pt x="1841877" y="2770416"/>
                          <a:pt x="1636220" y="2732299"/>
                          <a:pt x="1295403" y="2677656"/>
                        </a:cubicBezTo>
                        <a:cubicBezTo>
                          <a:pt x="940704" y="2674859"/>
                          <a:pt x="513562" y="2623892"/>
                          <a:pt x="0" y="2677656"/>
                        </a:cubicBezTo>
                        <a:cubicBezTo>
                          <a:pt x="-23169" y="2372727"/>
                          <a:pt x="14887" y="1968070"/>
                          <a:pt x="0" y="1811881"/>
                        </a:cubicBezTo>
                        <a:cubicBezTo>
                          <a:pt x="-44113" y="1679904"/>
                          <a:pt x="10874" y="1326755"/>
                          <a:pt x="0" y="919329"/>
                        </a:cubicBezTo>
                        <a:cubicBezTo>
                          <a:pt x="15365" y="582924"/>
                          <a:pt x="-50896" y="204200"/>
                          <a:pt x="0" y="0"/>
                        </a:cubicBezTo>
                        <a:close/>
                      </a:path>
                      <a:path w="5251633" h="2677656" fill="none" stroke="0" extrusionOk="0">
                        <a:moveTo>
                          <a:pt x="0" y="0"/>
                        </a:moveTo>
                        <a:cubicBezTo>
                          <a:pt x="306855" y="24838"/>
                          <a:pt x="420600" y="-15111"/>
                          <a:pt x="822755" y="0"/>
                        </a:cubicBezTo>
                        <a:cubicBezTo>
                          <a:pt x="1205790" y="46320"/>
                          <a:pt x="1523013" y="-30208"/>
                          <a:pt x="1750544" y="0"/>
                        </a:cubicBezTo>
                        <a:cubicBezTo>
                          <a:pt x="1977437" y="53855"/>
                          <a:pt x="2442637" y="17065"/>
                          <a:pt x="2573300" y="0"/>
                        </a:cubicBezTo>
                        <a:cubicBezTo>
                          <a:pt x="2737798" y="-45981"/>
                          <a:pt x="3174355" y="9222"/>
                          <a:pt x="3343539" y="0"/>
                        </a:cubicBezTo>
                        <a:cubicBezTo>
                          <a:pt x="3488816" y="-27774"/>
                          <a:pt x="3951971" y="46732"/>
                          <a:pt x="4271327" y="0"/>
                        </a:cubicBezTo>
                        <a:cubicBezTo>
                          <a:pt x="4666980" y="10512"/>
                          <a:pt x="4803277" y="34878"/>
                          <a:pt x="5251633" y="0"/>
                        </a:cubicBezTo>
                        <a:cubicBezTo>
                          <a:pt x="5308071" y="366542"/>
                          <a:pt x="5231490" y="499825"/>
                          <a:pt x="5251633" y="838999"/>
                        </a:cubicBezTo>
                        <a:cubicBezTo>
                          <a:pt x="5237316" y="1168420"/>
                          <a:pt x="5206906" y="1442738"/>
                          <a:pt x="5251633" y="1704773"/>
                        </a:cubicBezTo>
                        <a:cubicBezTo>
                          <a:pt x="5298497" y="1963832"/>
                          <a:pt x="5247417" y="2315558"/>
                          <a:pt x="5251633" y="2677656"/>
                        </a:cubicBezTo>
                        <a:cubicBezTo>
                          <a:pt x="4908603" y="2717513"/>
                          <a:pt x="4772093" y="2685402"/>
                          <a:pt x="4533910" y="2677656"/>
                        </a:cubicBezTo>
                        <a:cubicBezTo>
                          <a:pt x="4303336" y="2685715"/>
                          <a:pt x="4035659" y="2668678"/>
                          <a:pt x="3816186" y="2677656"/>
                        </a:cubicBezTo>
                        <a:cubicBezTo>
                          <a:pt x="3623286" y="2680353"/>
                          <a:pt x="3254138" y="2638005"/>
                          <a:pt x="2993430" y="2677656"/>
                        </a:cubicBezTo>
                        <a:cubicBezTo>
                          <a:pt x="2771967" y="2760053"/>
                          <a:pt x="2378367" y="2644842"/>
                          <a:pt x="2170675" y="2677656"/>
                        </a:cubicBezTo>
                        <a:cubicBezTo>
                          <a:pt x="1972877" y="2672347"/>
                          <a:pt x="1628292" y="2664742"/>
                          <a:pt x="1400435" y="2677656"/>
                        </a:cubicBezTo>
                        <a:cubicBezTo>
                          <a:pt x="1169489" y="2654823"/>
                          <a:pt x="526873" y="2707292"/>
                          <a:pt x="0" y="2677656"/>
                        </a:cubicBezTo>
                        <a:cubicBezTo>
                          <a:pt x="40611" y="2456173"/>
                          <a:pt x="-19965" y="2000892"/>
                          <a:pt x="0" y="1865434"/>
                        </a:cubicBezTo>
                        <a:cubicBezTo>
                          <a:pt x="-50583" y="1650041"/>
                          <a:pt x="-9697" y="1273837"/>
                          <a:pt x="0" y="919329"/>
                        </a:cubicBezTo>
                        <a:cubicBezTo>
                          <a:pt x="-4653" y="583010"/>
                          <a:pt x="49605" y="308520"/>
                          <a:pt x="0" y="0"/>
                        </a:cubicBezTo>
                        <a:close/>
                      </a:path>
                    </a:pathLst>
                  </a:custGeom>
                  <ask:type>
                    <ask:lineSketchFreehand/>
                  </ask:type>
                </ask:lineSketchStyleProps>
              </a:ext>
            </a:extLst>
          </a:ln>
        </p:spPr>
        <p:txBody>
          <a:bodyPr wrap="square" lIns="91440" tIns="45720" rIns="91440" bIns="45720" rtlCol="0" anchor="t">
            <a:spAutoFit/>
          </a:bodyPr>
          <a:lstStyle/>
          <a:p>
            <a:pPr algn="ctr"/>
            <a:r>
              <a:rPr lang="en-CA" sz="2000">
                <a:latin typeface="Arial" panose="020B0604020202020204" pitchFamily="34" charset="0"/>
                <a:cs typeface="Arial" panose="020B0604020202020204" pitchFamily="34" charset="0"/>
              </a:rPr>
              <a:t>1 point for community member match. </a:t>
            </a:r>
            <a:endParaRPr lang="en-US" sz="1600">
              <a:latin typeface="Arial" panose="020B0604020202020204" pitchFamily="34" charset="0"/>
              <a:cs typeface="Arial" panose="020B0604020202020204" pitchFamily="34" charset="0"/>
            </a:endParaRPr>
          </a:p>
          <a:p>
            <a:pPr algn="ctr"/>
            <a:r>
              <a:rPr lang="en-CA" sz="2000">
                <a:latin typeface="Arial" panose="020B0604020202020204" pitchFamily="34" charset="0"/>
                <a:cs typeface="Arial" panose="020B0604020202020204" pitchFamily="34" charset="0"/>
              </a:rPr>
              <a:t>For full points, your community needs </a:t>
            </a:r>
          </a:p>
          <a:p>
            <a:pPr algn="ctr"/>
            <a:r>
              <a:rPr lang="en-CA" sz="2000">
                <a:latin typeface="Arial" panose="020B0604020202020204" pitchFamily="34" charset="0"/>
                <a:cs typeface="Arial" panose="020B0604020202020204" pitchFamily="34" charset="0"/>
              </a:rPr>
              <a:t>to have:</a:t>
            </a:r>
            <a:endParaRPr lang="en-CA" sz="1600">
              <a:latin typeface="Arial" panose="020B0604020202020204" pitchFamily="34" charset="0"/>
              <a:cs typeface="Arial" panose="020B0604020202020204" pitchFamily="34" charset="0"/>
            </a:endParaRPr>
          </a:p>
          <a:p>
            <a:pPr marL="342900" indent="-342900">
              <a:buFont typeface="Arial"/>
              <a:buChar char="•"/>
            </a:pPr>
            <a:r>
              <a:rPr lang="en-CA" sz="2000">
                <a:latin typeface="Arial" panose="020B0604020202020204" pitchFamily="34" charset="0"/>
                <a:cs typeface="Arial" panose="020B0604020202020204" pitchFamily="34" charset="0"/>
              </a:rPr>
              <a:t>3 members that are Think</a:t>
            </a:r>
            <a:endParaRPr lang="en-CA" sz="1600">
              <a:latin typeface="Arial" panose="020B0604020202020204" pitchFamily="34" charset="0"/>
              <a:cs typeface="Arial" panose="020B0604020202020204" pitchFamily="34" charset="0"/>
            </a:endParaRPr>
          </a:p>
          <a:p>
            <a:pPr marL="342900" indent="-342900">
              <a:buFont typeface="Arial"/>
              <a:buChar char="•"/>
            </a:pPr>
            <a:r>
              <a:rPr lang="en-CA" sz="2000">
                <a:latin typeface="Arial" panose="020B0604020202020204" pitchFamily="34" charset="0"/>
                <a:cs typeface="Arial" panose="020B0604020202020204" pitchFamily="34" charset="0"/>
              </a:rPr>
              <a:t>1 member that is Build</a:t>
            </a:r>
            <a:endParaRPr lang="en-CA" sz="1600">
              <a:latin typeface="Arial" panose="020B0604020202020204" pitchFamily="34" charset="0"/>
              <a:cs typeface="Arial" panose="020B0604020202020204" pitchFamily="34" charset="0"/>
            </a:endParaRPr>
          </a:p>
          <a:p>
            <a:pPr marL="342900" indent="-342900">
              <a:buFont typeface="Arial"/>
              <a:buChar char="•"/>
            </a:pPr>
            <a:r>
              <a:rPr lang="en-CA" sz="2000">
                <a:latin typeface="Arial" panose="020B0604020202020204" pitchFamily="34" charset="0"/>
                <a:cs typeface="Arial" panose="020B0604020202020204" pitchFamily="34" charset="0"/>
              </a:rPr>
              <a:t>1 member that is Organize</a:t>
            </a:r>
            <a:endParaRPr lang="en-CA" sz="1600">
              <a:latin typeface="Arial" panose="020B0604020202020204" pitchFamily="34" charset="0"/>
              <a:cs typeface="Arial" panose="020B0604020202020204" pitchFamily="34" charset="0"/>
            </a:endParaRPr>
          </a:p>
        </p:txBody>
      </p:sp>
      <p:sp>
        <p:nvSpPr>
          <p:cNvPr id="62" name="TextBox 61">
            <a:extLst>
              <a:ext uri="{FF2B5EF4-FFF2-40B4-BE49-F238E27FC236}">
                <a16:creationId xmlns:a16="http://schemas.microsoft.com/office/drawing/2014/main" id="{D3A406B2-E43A-4A88-9BFB-2C3F8C00D0A9}"/>
              </a:ext>
            </a:extLst>
          </p:cNvPr>
          <p:cNvSpPr txBox="1"/>
          <p:nvPr/>
        </p:nvSpPr>
        <p:spPr>
          <a:xfrm>
            <a:off x="9525944" y="274473"/>
            <a:ext cx="2380359" cy="1107996"/>
          </a:xfrm>
          <a:custGeom>
            <a:avLst/>
            <a:gdLst>
              <a:gd name="connsiteX0" fmla="*/ 0 w 2380359"/>
              <a:gd name="connsiteY0" fmla="*/ 0 h 1107996"/>
              <a:gd name="connsiteX1" fmla="*/ 2380359 w 2380359"/>
              <a:gd name="connsiteY1" fmla="*/ 0 h 1107996"/>
              <a:gd name="connsiteX2" fmla="*/ 2380359 w 2380359"/>
              <a:gd name="connsiteY2" fmla="*/ 1107996 h 1107996"/>
              <a:gd name="connsiteX3" fmla="*/ 0 w 2380359"/>
              <a:gd name="connsiteY3" fmla="*/ 1107996 h 1107996"/>
              <a:gd name="connsiteX4" fmla="*/ 0 w 2380359"/>
              <a:gd name="connsiteY4" fmla="*/ 0 h 1107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0359" h="1107996" fill="none" extrusionOk="0">
                <a:moveTo>
                  <a:pt x="0" y="0"/>
                </a:moveTo>
                <a:cubicBezTo>
                  <a:pt x="538451" y="-3076"/>
                  <a:pt x="1491013" y="60106"/>
                  <a:pt x="2380359" y="0"/>
                </a:cubicBezTo>
                <a:cubicBezTo>
                  <a:pt x="2436802" y="438097"/>
                  <a:pt x="2461974" y="847159"/>
                  <a:pt x="2380359" y="1107996"/>
                </a:cubicBezTo>
                <a:cubicBezTo>
                  <a:pt x="1201699" y="969949"/>
                  <a:pt x="1072708" y="956223"/>
                  <a:pt x="0" y="1107996"/>
                </a:cubicBezTo>
                <a:cubicBezTo>
                  <a:pt x="57300" y="779847"/>
                  <a:pt x="-17007" y="323328"/>
                  <a:pt x="0" y="0"/>
                </a:cubicBezTo>
                <a:close/>
              </a:path>
              <a:path w="2380359" h="1107996" stroke="0" extrusionOk="0">
                <a:moveTo>
                  <a:pt x="0" y="0"/>
                </a:moveTo>
                <a:cubicBezTo>
                  <a:pt x="1035342" y="113367"/>
                  <a:pt x="1637932" y="-19044"/>
                  <a:pt x="2380359" y="0"/>
                </a:cubicBezTo>
                <a:cubicBezTo>
                  <a:pt x="2380461" y="334697"/>
                  <a:pt x="2307927" y="797895"/>
                  <a:pt x="2380359" y="1107996"/>
                </a:cubicBezTo>
                <a:cubicBezTo>
                  <a:pt x="1732842" y="956705"/>
                  <a:pt x="1109182" y="962664"/>
                  <a:pt x="0" y="1107996"/>
                </a:cubicBezTo>
                <a:cubicBezTo>
                  <a:pt x="21161" y="684115"/>
                  <a:pt x="-24755" y="459479"/>
                  <a:pt x="0" y="0"/>
                </a:cubicBezTo>
                <a:close/>
              </a:path>
            </a:pathLst>
          </a:custGeom>
          <a:solidFill>
            <a:schemeClr val="bg1"/>
          </a:solidFill>
          <a:ln>
            <a:solidFill>
              <a:schemeClr val="tx1"/>
            </a:solidFill>
            <a:extLst>
              <a:ext uri="{C807C97D-BFC1-408E-A445-0C87EB9F89A2}">
                <ask:lineSketchStyleProps xmlns:ask="http://schemas.microsoft.com/office/drawing/2018/sketchyshapes" sd="3653843997">
                  <a:prstGeom prst="rect">
                    <a:avLst/>
                  </a:prstGeom>
                  <ask:type>
                    <ask:lineSketchCurved/>
                  </ask:type>
                </ask:lineSketchStyleProps>
              </a:ext>
            </a:extLst>
          </a:ln>
        </p:spPr>
        <p:txBody>
          <a:bodyPr wrap="square" rtlCol="0">
            <a:spAutoFit/>
          </a:bodyPr>
          <a:lstStyle/>
          <a:p>
            <a:pPr algn="ctr"/>
            <a:r>
              <a:rPr lang="en-CA" sz="2200">
                <a:latin typeface="Arial" panose="020B0604020202020204" pitchFamily="34" charset="0"/>
                <a:cs typeface="Arial" panose="020B0604020202020204" pitchFamily="34" charset="0"/>
              </a:rPr>
              <a:t>2 points for every correct Career Card</a:t>
            </a:r>
          </a:p>
        </p:txBody>
      </p:sp>
      <p:pic>
        <p:nvPicPr>
          <p:cNvPr id="63" name="Picture 62" descr="Shape&#10;&#10;Description automatically generated">
            <a:extLst>
              <a:ext uri="{FF2B5EF4-FFF2-40B4-BE49-F238E27FC236}">
                <a16:creationId xmlns:a16="http://schemas.microsoft.com/office/drawing/2014/main" id="{0A3361C1-7A79-4F6B-9F4B-C51082964F8E}"/>
              </a:ext>
            </a:extLst>
          </p:cNvPr>
          <p:cNvPicPr>
            <a:picLocks noChangeAspect="1"/>
          </p:cNvPicPr>
          <p:nvPr/>
        </p:nvPicPr>
        <p:blipFill rotWithShape="1">
          <a:blip r:embed="rId15">
            <a:extLst>
              <a:ext uri="{28A0092B-C50C-407E-A947-70E740481C1C}">
                <a14:useLocalDpi xmlns:a14="http://schemas.microsoft.com/office/drawing/2010/main" val="0"/>
              </a:ext>
            </a:extLst>
          </a:blip>
          <a:srcRect l="12906" t="69503" r="30059" b="16765"/>
          <a:stretch/>
        </p:blipFill>
        <p:spPr>
          <a:xfrm>
            <a:off x="0" y="325924"/>
            <a:ext cx="5088048" cy="1057177"/>
          </a:xfrm>
          <a:prstGeom prst="rect">
            <a:avLst/>
          </a:prstGeom>
        </p:spPr>
      </p:pic>
      <p:sp>
        <p:nvSpPr>
          <p:cNvPr id="64" name="Title 1">
            <a:extLst>
              <a:ext uri="{FF2B5EF4-FFF2-40B4-BE49-F238E27FC236}">
                <a16:creationId xmlns:a16="http://schemas.microsoft.com/office/drawing/2014/main" id="{DED49259-4808-42F8-97C4-46FDD1767652}"/>
              </a:ext>
            </a:extLst>
          </p:cNvPr>
          <p:cNvSpPr txBox="1">
            <a:spLocks/>
          </p:cNvSpPr>
          <p:nvPr/>
        </p:nvSpPr>
        <p:spPr>
          <a:xfrm>
            <a:off x="0" y="240102"/>
            <a:ext cx="5088048"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erlo Neue Black" panose="00000A00000000000000" pitchFamily="50" charset="0"/>
                <a:ea typeface="+mj-ea"/>
                <a:cs typeface="+mj-cs"/>
              </a:defRPr>
            </a:lvl1pPr>
          </a:lstStyle>
          <a:p>
            <a:r>
              <a:rPr lang="en-CA" b="1">
                <a:solidFill>
                  <a:schemeClr val="bg1"/>
                </a:solidFill>
                <a:latin typeface="Arial" panose="020B0604020202020204" pitchFamily="34" charset="0"/>
                <a:cs typeface="Arial" panose="020B0604020202020204" pitchFamily="34" charset="0"/>
              </a:rPr>
              <a:t>Fish Switch</a:t>
            </a:r>
          </a:p>
        </p:txBody>
      </p:sp>
      <p:pic>
        <p:nvPicPr>
          <p:cNvPr id="27" name="Picture 3">
            <a:extLst>
              <a:ext uri="{FF2B5EF4-FFF2-40B4-BE49-F238E27FC236}">
                <a16:creationId xmlns:a16="http://schemas.microsoft.com/office/drawing/2014/main" id="{37C1B55F-D211-40CE-B513-9CE355FF1743}"/>
              </a:ext>
            </a:extLst>
          </p:cNvPr>
          <p:cNvPicPr>
            <a:picLocks noChangeAspect="1"/>
          </p:cNvPicPr>
          <p:nvPr/>
        </p:nvPicPr>
        <p:blipFill rotWithShape="1">
          <a:blip r:embed="rId16"/>
          <a:srcRect l="1465" t="10999" r="1744" b="18162"/>
          <a:stretch/>
        </p:blipFill>
        <p:spPr>
          <a:xfrm>
            <a:off x="4624823" y="190856"/>
            <a:ext cx="3155473" cy="481878"/>
          </a:xfrm>
          <a:prstGeom prst="rect">
            <a:avLst/>
          </a:prstGeom>
        </p:spPr>
      </p:pic>
    </p:spTree>
    <p:extLst>
      <p:ext uri="{BB962C8B-B14F-4D97-AF65-F5344CB8AC3E}">
        <p14:creationId xmlns:p14="http://schemas.microsoft.com/office/powerpoint/2010/main" val="3374513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descr="A picture containing different, arranged, several&#10;&#10;Description automatically generated">
            <a:extLst>
              <a:ext uri="{FF2B5EF4-FFF2-40B4-BE49-F238E27FC236}">
                <a16:creationId xmlns:a16="http://schemas.microsoft.com/office/drawing/2014/main" id="{EAA76A34-DBD9-4E76-B3E2-DCAD7F35BF44}"/>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175881" y="-71078"/>
            <a:ext cx="15019762" cy="6858000"/>
          </a:xfrm>
          <a:prstGeom prst="rect">
            <a:avLst/>
          </a:prstGeom>
        </p:spPr>
      </p:pic>
      <p:pic>
        <p:nvPicPr>
          <p:cNvPr id="10" name="Picture 9" descr="A picture containing different, arranged, several&#10;&#10;Description automatically generated">
            <a:extLst>
              <a:ext uri="{FF2B5EF4-FFF2-40B4-BE49-F238E27FC236}">
                <a16:creationId xmlns:a16="http://schemas.microsoft.com/office/drawing/2014/main" id="{F3F67200-9E71-604D-9D3C-2A5EBFC017C8}"/>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186318" y="0"/>
            <a:ext cx="15019762" cy="6858000"/>
          </a:xfrm>
          <a:prstGeom prst="rect">
            <a:avLst/>
          </a:prstGeom>
        </p:spPr>
      </p:pic>
      <p:pic>
        <p:nvPicPr>
          <p:cNvPr id="19" name="Picture 18" descr="Shape&#10;&#10;Description automatically generated with low confidence">
            <a:extLst>
              <a:ext uri="{FF2B5EF4-FFF2-40B4-BE49-F238E27FC236}">
                <a16:creationId xmlns:a16="http://schemas.microsoft.com/office/drawing/2014/main" id="{6DBA3FCF-68D4-4461-8EF5-C9540DD7951B}"/>
              </a:ext>
            </a:extLst>
          </p:cNvPr>
          <p:cNvPicPr>
            <a:picLocks noChangeAspect="1"/>
          </p:cNvPicPr>
          <p:nvPr/>
        </p:nvPicPr>
        <p:blipFill rotWithShape="1">
          <a:blip r:embed="rId4">
            <a:extLst>
              <a:ext uri="{28A0092B-C50C-407E-A947-70E740481C1C}">
                <a14:useLocalDpi xmlns:a14="http://schemas.microsoft.com/office/drawing/2010/main" val="0"/>
              </a:ext>
            </a:extLst>
          </a:blip>
          <a:srcRect t="32493" b="31220"/>
          <a:stretch/>
        </p:blipFill>
        <p:spPr>
          <a:xfrm rot="2161902">
            <a:off x="2599404" y="4257043"/>
            <a:ext cx="1838867" cy="667272"/>
          </a:xfrm>
          <a:prstGeom prst="rect">
            <a:avLst/>
          </a:prstGeom>
        </p:spPr>
      </p:pic>
      <p:sp>
        <p:nvSpPr>
          <p:cNvPr id="13" name="Title 1">
            <a:extLst>
              <a:ext uri="{FF2B5EF4-FFF2-40B4-BE49-F238E27FC236}">
                <a16:creationId xmlns:a16="http://schemas.microsoft.com/office/drawing/2014/main" id="{77C2279D-6EA4-471B-975A-3574F6EAD60B}"/>
              </a:ext>
            </a:extLst>
          </p:cNvPr>
          <p:cNvSpPr txBox="1">
            <a:spLocks/>
          </p:cNvSpPr>
          <p:nvPr/>
        </p:nvSpPr>
        <p:spPr>
          <a:xfrm>
            <a:off x="742249" y="1545703"/>
            <a:ext cx="109728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erlo Neue Black" panose="00000A00000000000000" pitchFamily="50" charset="0"/>
                <a:ea typeface="+mj-ea"/>
                <a:cs typeface="+mj-cs"/>
              </a:defRPr>
            </a:lvl1pPr>
          </a:lstStyle>
          <a:p>
            <a:r>
              <a:rPr lang="en-CA">
                <a:solidFill>
                  <a:srgbClr val="00527F"/>
                </a:solidFill>
                <a:latin typeface="Arial" panose="020B0604020202020204" pitchFamily="34" charset="0"/>
                <a:cs typeface="Arial" panose="020B0604020202020204" pitchFamily="34" charset="0"/>
              </a:rPr>
              <a:t>Bonus Points!</a:t>
            </a:r>
          </a:p>
        </p:txBody>
      </p:sp>
      <p:pic>
        <p:nvPicPr>
          <p:cNvPr id="15" name="Picture 14" descr="A picture containing text, indoor, store, screenshot&#10;&#10;Description automatically generated">
            <a:extLst>
              <a:ext uri="{FF2B5EF4-FFF2-40B4-BE49-F238E27FC236}">
                <a16:creationId xmlns:a16="http://schemas.microsoft.com/office/drawing/2014/main" id="{0263FC8D-4DA6-4E6B-A49F-1700047E48F0}"/>
              </a:ext>
            </a:extLst>
          </p:cNvPr>
          <p:cNvPicPr>
            <a:picLocks noChangeAspect="1"/>
          </p:cNvPicPr>
          <p:nvPr/>
        </p:nvPicPr>
        <p:blipFill rotWithShape="1">
          <a:blip r:embed="rId5">
            <a:extLst>
              <a:ext uri="{28A0092B-C50C-407E-A947-70E740481C1C}">
                <a14:useLocalDpi xmlns:a14="http://schemas.microsoft.com/office/drawing/2010/main" val="0"/>
              </a:ext>
            </a:extLst>
          </a:blip>
          <a:srcRect b="36550"/>
          <a:stretch/>
        </p:blipFill>
        <p:spPr>
          <a:xfrm>
            <a:off x="4553492" y="2948782"/>
            <a:ext cx="3350315" cy="2976051"/>
          </a:xfrm>
          <a:prstGeom prst="rect">
            <a:avLst/>
          </a:prstGeom>
        </p:spPr>
      </p:pic>
      <p:pic>
        <p:nvPicPr>
          <p:cNvPr id="16" name="Picture 15" descr="Shape&#10;&#10;Description automatically generated">
            <a:extLst>
              <a:ext uri="{FF2B5EF4-FFF2-40B4-BE49-F238E27FC236}">
                <a16:creationId xmlns:a16="http://schemas.microsoft.com/office/drawing/2014/main" id="{81590161-13B0-4AB2-A800-A2ACE039F6C8}"/>
              </a:ext>
            </a:extLst>
          </p:cNvPr>
          <p:cNvPicPr>
            <a:picLocks noChangeAspect="1"/>
          </p:cNvPicPr>
          <p:nvPr/>
        </p:nvPicPr>
        <p:blipFill rotWithShape="1">
          <a:blip r:embed="rId6">
            <a:extLst>
              <a:ext uri="{28A0092B-C50C-407E-A947-70E740481C1C}">
                <a14:useLocalDpi xmlns:a14="http://schemas.microsoft.com/office/drawing/2010/main" val="0"/>
              </a:ext>
            </a:extLst>
          </a:blip>
          <a:srcRect l="12906" t="69503" r="30059" b="16765"/>
          <a:stretch/>
        </p:blipFill>
        <p:spPr>
          <a:xfrm>
            <a:off x="0" y="325924"/>
            <a:ext cx="5088048" cy="1057177"/>
          </a:xfrm>
          <a:prstGeom prst="rect">
            <a:avLst/>
          </a:prstGeom>
        </p:spPr>
      </p:pic>
      <p:sp>
        <p:nvSpPr>
          <p:cNvPr id="17" name="Title 1">
            <a:extLst>
              <a:ext uri="{FF2B5EF4-FFF2-40B4-BE49-F238E27FC236}">
                <a16:creationId xmlns:a16="http://schemas.microsoft.com/office/drawing/2014/main" id="{9DC9C19D-21EF-4DCB-9F5C-252BCDE3E944}"/>
              </a:ext>
            </a:extLst>
          </p:cNvPr>
          <p:cNvSpPr txBox="1">
            <a:spLocks/>
          </p:cNvSpPr>
          <p:nvPr/>
        </p:nvSpPr>
        <p:spPr>
          <a:xfrm>
            <a:off x="0" y="240102"/>
            <a:ext cx="5088048"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erlo Neue Black" panose="00000A00000000000000" pitchFamily="50" charset="0"/>
                <a:ea typeface="+mj-ea"/>
                <a:cs typeface="+mj-cs"/>
              </a:defRPr>
            </a:lvl1pPr>
          </a:lstStyle>
          <a:p>
            <a:r>
              <a:rPr lang="en-CA" b="1">
                <a:solidFill>
                  <a:schemeClr val="bg1"/>
                </a:solidFill>
                <a:latin typeface="Arial" panose="020B0604020202020204" pitchFamily="34" charset="0"/>
                <a:cs typeface="Arial" panose="020B0604020202020204" pitchFamily="34" charset="0"/>
              </a:rPr>
              <a:t>Fish Switch</a:t>
            </a:r>
          </a:p>
        </p:txBody>
      </p:sp>
      <p:sp>
        <p:nvSpPr>
          <p:cNvPr id="18" name="TextBox 17">
            <a:extLst>
              <a:ext uri="{FF2B5EF4-FFF2-40B4-BE49-F238E27FC236}">
                <a16:creationId xmlns:a16="http://schemas.microsoft.com/office/drawing/2014/main" id="{40B36A6B-0031-40B2-B77A-84D5EA2B555F}"/>
              </a:ext>
            </a:extLst>
          </p:cNvPr>
          <p:cNvSpPr txBox="1"/>
          <p:nvPr/>
        </p:nvSpPr>
        <p:spPr>
          <a:xfrm>
            <a:off x="1475715" y="2851304"/>
            <a:ext cx="2888055" cy="1015663"/>
          </a:xfrm>
          <a:custGeom>
            <a:avLst/>
            <a:gdLst>
              <a:gd name="connsiteX0" fmla="*/ 0 w 2888055"/>
              <a:gd name="connsiteY0" fmla="*/ 0 h 1015663"/>
              <a:gd name="connsiteX1" fmla="*/ 2888055 w 2888055"/>
              <a:gd name="connsiteY1" fmla="*/ 0 h 1015663"/>
              <a:gd name="connsiteX2" fmla="*/ 2888055 w 2888055"/>
              <a:gd name="connsiteY2" fmla="*/ 1015663 h 1015663"/>
              <a:gd name="connsiteX3" fmla="*/ 0 w 2888055"/>
              <a:gd name="connsiteY3" fmla="*/ 1015663 h 1015663"/>
              <a:gd name="connsiteX4" fmla="*/ 0 w 2888055"/>
              <a:gd name="connsiteY4" fmla="*/ 0 h 1015663"/>
              <a:gd name="connsiteX0" fmla="*/ 0 w 2888055"/>
              <a:gd name="connsiteY0" fmla="*/ 0 h 1015663"/>
              <a:gd name="connsiteX1" fmla="*/ 2888055 w 2888055"/>
              <a:gd name="connsiteY1" fmla="*/ 0 h 1015663"/>
              <a:gd name="connsiteX2" fmla="*/ 2888055 w 2888055"/>
              <a:gd name="connsiteY2" fmla="*/ 1015663 h 1015663"/>
              <a:gd name="connsiteX3" fmla="*/ 0 w 2888055"/>
              <a:gd name="connsiteY3" fmla="*/ 1015663 h 1015663"/>
              <a:gd name="connsiteX4" fmla="*/ 0 w 2888055"/>
              <a:gd name="connsiteY4" fmla="*/ 0 h 1015663"/>
              <a:gd name="connsiteX0" fmla="*/ 0 w 2888055"/>
              <a:gd name="connsiteY0" fmla="*/ 0 h 1015663"/>
              <a:gd name="connsiteX1" fmla="*/ 2888055 w 2888055"/>
              <a:gd name="connsiteY1" fmla="*/ 0 h 1015663"/>
              <a:gd name="connsiteX2" fmla="*/ 2888055 w 2888055"/>
              <a:gd name="connsiteY2" fmla="*/ 1015663 h 1015663"/>
              <a:gd name="connsiteX3" fmla="*/ 0 w 2888055"/>
              <a:gd name="connsiteY3" fmla="*/ 1015663 h 1015663"/>
              <a:gd name="connsiteX4" fmla="*/ 0 w 2888055"/>
              <a:gd name="connsiteY4" fmla="*/ 0 h 10156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8055" h="1015663" fill="none" extrusionOk="0">
                <a:moveTo>
                  <a:pt x="0" y="0"/>
                </a:moveTo>
                <a:cubicBezTo>
                  <a:pt x="732044" y="-93133"/>
                  <a:pt x="2229893" y="106430"/>
                  <a:pt x="2888055" y="0"/>
                </a:cubicBezTo>
                <a:cubicBezTo>
                  <a:pt x="2913301" y="344611"/>
                  <a:pt x="2973812" y="820309"/>
                  <a:pt x="2888055" y="1015663"/>
                </a:cubicBezTo>
                <a:cubicBezTo>
                  <a:pt x="2017796" y="926711"/>
                  <a:pt x="534965" y="938619"/>
                  <a:pt x="0" y="1015663"/>
                </a:cubicBezTo>
                <a:cubicBezTo>
                  <a:pt x="27690" y="775716"/>
                  <a:pt x="-90701" y="453324"/>
                  <a:pt x="0" y="0"/>
                </a:cubicBezTo>
                <a:close/>
              </a:path>
              <a:path w="2888055" h="1015663" stroke="0" extrusionOk="0">
                <a:moveTo>
                  <a:pt x="0" y="0"/>
                </a:moveTo>
                <a:cubicBezTo>
                  <a:pt x="1188362" y="102992"/>
                  <a:pt x="1547232" y="-59082"/>
                  <a:pt x="2888055" y="0"/>
                </a:cubicBezTo>
                <a:cubicBezTo>
                  <a:pt x="2780668" y="109251"/>
                  <a:pt x="2933818" y="825287"/>
                  <a:pt x="2888055" y="1015663"/>
                </a:cubicBezTo>
                <a:cubicBezTo>
                  <a:pt x="2304297" y="702942"/>
                  <a:pt x="768193" y="823682"/>
                  <a:pt x="0" y="1015663"/>
                </a:cubicBezTo>
                <a:cubicBezTo>
                  <a:pt x="-13314" y="617728"/>
                  <a:pt x="-18831" y="402505"/>
                  <a:pt x="0" y="0"/>
                </a:cubicBezTo>
                <a:close/>
              </a:path>
              <a:path w="2888055" h="1015663" fill="none" stroke="0" extrusionOk="0">
                <a:moveTo>
                  <a:pt x="0" y="0"/>
                </a:moveTo>
                <a:cubicBezTo>
                  <a:pt x="539859" y="-84213"/>
                  <a:pt x="2416304" y="173993"/>
                  <a:pt x="2888055" y="0"/>
                </a:cubicBezTo>
                <a:cubicBezTo>
                  <a:pt x="2873341" y="344552"/>
                  <a:pt x="2917545" y="874616"/>
                  <a:pt x="2888055" y="1015663"/>
                </a:cubicBezTo>
                <a:cubicBezTo>
                  <a:pt x="1958712" y="864646"/>
                  <a:pt x="441302" y="744883"/>
                  <a:pt x="0" y="1015663"/>
                </a:cubicBezTo>
                <a:cubicBezTo>
                  <a:pt x="-52818" y="823114"/>
                  <a:pt x="-131276" y="382655"/>
                  <a:pt x="0" y="0"/>
                </a:cubicBezTo>
                <a:close/>
              </a:path>
              <a:path w="2888055" h="1015663" fill="none" stroke="0" extrusionOk="0">
                <a:moveTo>
                  <a:pt x="0" y="0"/>
                </a:moveTo>
                <a:cubicBezTo>
                  <a:pt x="634037" y="-131720"/>
                  <a:pt x="2253981" y="114593"/>
                  <a:pt x="2888055" y="0"/>
                </a:cubicBezTo>
                <a:cubicBezTo>
                  <a:pt x="2893356" y="333789"/>
                  <a:pt x="2955726" y="857120"/>
                  <a:pt x="2888055" y="1015663"/>
                </a:cubicBezTo>
                <a:cubicBezTo>
                  <a:pt x="1988060" y="901096"/>
                  <a:pt x="529047" y="884572"/>
                  <a:pt x="0" y="1015663"/>
                </a:cubicBezTo>
                <a:cubicBezTo>
                  <a:pt x="72612" y="810118"/>
                  <a:pt x="-87623" y="412026"/>
                  <a:pt x="0" y="0"/>
                </a:cubicBezTo>
                <a:close/>
              </a:path>
            </a:pathLst>
          </a:custGeom>
          <a:solidFill>
            <a:schemeClr val="bg1"/>
          </a:solidFill>
          <a:ln>
            <a:solidFill>
              <a:schemeClr val="tx1"/>
            </a:solidFill>
            <a:extLst>
              <a:ext uri="{C807C97D-BFC1-408E-A445-0C87EB9F89A2}">
                <ask:lineSketchStyleProps xmlns:ask="http://schemas.microsoft.com/office/drawing/2018/sketchyshapes" sd="3653843997">
                  <a:custGeom>
                    <a:avLst/>
                    <a:gdLst>
                      <a:gd name="connsiteX0" fmla="*/ 0 w 2787334"/>
                      <a:gd name="connsiteY0" fmla="*/ 0 h 1200329"/>
                      <a:gd name="connsiteX1" fmla="*/ 2787334 w 2787334"/>
                      <a:gd name="connsiteY1" fmla="*/ 0 h 1200329"/>
                      <a:gd name="connsiteX2" fmla="*/ 2787334 w 2787334"/>
                      <a:gd name="connsiteY2" fmla="*/ 1200329 h 1200329"/>
                      <a:gd name="connsiteX3" fmla="*/ 0 w 2787334"/>
                      <a:gd name="connsiteY3" fmla="*/ 1200329 h 1200329"/>
                      <a:gd name="connsiteX4" fmla="*/ 0 w 2787334"/>
                      <a:gd name="connsiteY4" fmla="*/ 0 h 1200329"/>
                      <a:gd name="connsiteX0" fmla="*/ 0 w 2787334"/>
                      <a:gd name="connsiteY0" fmla="*/ 0 h 1200329"/>
                      <a:gd name="connsiteX1" fmla="*/ 2787334 w 2787334"/>
                      <a:gd name="connsiteY1" fmla="*/ 0 h 1200329"/>
                      <a:gd name="connsiteX2" fmla="*/ 2787334 w 2787334"/>
                      <a:gd name="connsiteY2" fmla="*/ 1200329 h 1200329"/>
                      <a:gd name="connsiteX3" fmla="*/ 0 w 2787334"/>
                      <a:gd name="connsiteY3" fmla="*/ 1200329 h 1200329"/>
                      <a:gd name="connsiteX4" fmla="*/ 0 w 2787334"/>
                      <a:gd name="connsiteY4" fmla="*/ 0 h 1200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7334" h="1200329" fill="none" extrusionOk="0">
                        <a:moveTo>
                          <a:pt x="0" y="0"/>
                        </a:moveTo>
                        <a:cubicBezTo>
                          <a:pt x="671822" y="-36357"/>
                          <a:pt x="2165546" y="119768"/>
                          <a:pt x="2787334" y="0"/>
                        </a:cubicBezTo>
                        <a:cubicBezTo>
                          <a:pt x="2799244" y="414356"/>
                          <a:pt x="2857082" y="1002198"/>
                          <a:pt x="2787334" y="1200329"/>
                        </a:cubicBezTo>
                        <a:cubicBezTo>
                          <a:pt x="1887625" y="1030369"/>
                          <a:pt x="524110" y="1060414"/>
                          <a:pt x="0" y="1200329"/>
                        </a:cubicBezTo>
                        <a:cubicBezTo>
                          <a:pt x="10624" y="921698"/>
                          <a:pt x="-56574" y="454253"/>
                          <a:pt x="0" y="0"/>
                        </a:cubicBezTo>
                        <a:close/>
                      </a:path>
                      <a:path w="2787334" h="1200329" stroke="0" extrusionOk="0">
                        <a:moveTo>
                          <a:pt x="0" y="0"/>
                        </a:moveTo>
                        <a:cubicBezTo>
                          <a:pt x="1152313" y="155701"/>
                          <a:pt x="1471437" y="-52086"/>
                          <a:pt x="2787334" y="0"/>
                        </a:cubicBezTo>
                        <a:cubicBezTo>
                          <a:pt x="2715701" y="125441"/>
                          <a:pt x="2834056" y="968716"/>
                          <a:pt x="2787334" y="1200329"/>
                        </a:cubicBezTo>
                        <a:cubicBezTo>
                          <a:pt x="2186445" y="888834"/>
                          <a:pt x="878723" y="981823"/>
                          <a:pt x="0" y="1200329"/>
                        </a:cubicBezTo>
                        <a:cubicBezTo>
                          <a:pt x="5971" y="751248"/>
                          <a:pt x="-24672" y="473844"/>
                          <a:pt x="0" y="0"/>
                        </a:cubicBezTo>
                        <a:close/>
                      </a:path>
                      <a:path w="2787334" h="1200329" fill="none" stroke="0" extrusionOk="0">
                        <a:moveTo>
                          <a:pt x="0" y="0"/>
                        </a:moveTo>
                        <a:cubicBezTo>
                          <a:pt x="604248" y="-84448"/>
                          <a:pt x="2296500" y="140049"/>
                          <a:pt x="2787334" y="0"/>
                        </a:cubicBezTo>
                        <a:cubicBezTo>
                          <a:pt x="2765772" y="424051"/>
                          <a:pt x="2834306" y="1048006"/>
                          <a:pt x="2787334" y="1200329"/>
                        </a:cubicBezTo>
                        <a:cubicBezTo>
                          <a:pt x="1914953" y="1055905"/>
                          <a:pt x="463576" y="912121"/>
                          <a:pt x="0" y="1200329"/>
                        </a:cubicBezTo>
                        <a:cubicBezTo>
                          <a:pt x="-7067" y="934680"/>
                          <a:pt x="-102491" y="483715"/>
                          <a:pt x="0" y="0"/>
                        </a:cubicBezTo>
                        <a:close/>
                      </a:path>
                    </a:pathLst>
                  </a:custGeom>
                  <ask:type>
                    <ask:lineSketchCurved/>
                  </ask:type>
                </ask:lineSketchStyleProps>
              </a:ext>
            </a:extLst>
          </a:ln>
        </p:spPr>
        <p:txBody>
          <a:bodyPr wrap="square" lIns="91440" tIns="45720" rIns="91440" bIns="45720" rtlCol="0" anchor="t">
            <a:spAutoFit/>
          </a:bodyPr>
          <a:lstStyle/>
          <a:p>
            <a:pPr algn="ctr"/>
            <a:r>
              <a:rPr lang="en-CA" sz="2000">
                <a:latin typeface="Arial" panose="020B0604020202020204" pitchFamily="34" charset="0"/>
                <a:cs typeface="Arial" panose="020B0604020202020204" pitchFamily="34" charset="0"/>
              </a:rPr>
              <a:t>Did you defend this card? </a:t>
            </a:r>
          </a:p>
          <a:p>
            <a:pPr algn="ctr"/>
            <a:r>
              <a:rPr lang="en-CA" sz="2000">
                <a:latin typeface="Arial" panose="020B0604020202020204" pitchFamily="34" charset="0"/>
                <a:cs typeface="Arial" panose="020B0604020202020204" pitchFamily="34" charset="0"/>
              </a:rPr>
              <a:t>2 points!</a:t>
            </a:r>
          </a:p>
        </p:txBody>
      </p:sp>
      <p:sp>
        <p:nvSpPr>
          <p:cNvPr id="20" name="Rectangle 19">
            <a:extLst>
              <a:ext uri="{FF2B5EF4-FFF2-40B4-BE49-F238E27FC236}">
                <a16:creationId xmlns:a16="http://schemas.microsoft.com/office/drawing/2014/main" id="{6B0AE07C-7AC2-4791-9DB9-70DB2BA18855}"/>
              </a:ext>
            </a:extLst>
          </p:cNvPr>
          <p:cNvSpPr/>
          <p:nvPr/>
        </p:nvSpPr>
        <p:spPr>
          <a:xfrm>
            <a:off x="9441846" y="-1"/>
            <a:ext cx="2750154" cy="6858001"/>
          </a:xfrm>
          <a:prstGeom prst="rect">
            <a:avLst/>
          </a:prstGeom>
          <a:solidFill>
            <a:srgbClr val="F9A7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12" name="Picture 3">
            <a:extLst>
              <a:ext uri="{FF2B5EF4-FFF2-40B4-BE49-F238E27FC236}">
                <a16:creationId xmlns:a16="http://schemas.microsoft.com/office/drawing/2014/main" id="{802EAD7A-88C1-468D-B66C-DEF7E1B8F88B}"/>
              </a:ext>
            </a:extLst>
          </p:cNvPr>
          <p:cNvPicPr>
            <a:picLocks noChangeAspect="1"/>
          </p:cNvPicPr>
          <p:nvPr/>
        </p:nvPicPr>
        <p:blipFill rotWithShape="1">
          <a:blip r:embed="rId7"/>
          <a:srcRect l="1465" t="10999" r="1744" b="18162"/>
          <a:stretch/>
        </p:blipFill>
        <p:spPr>
          <a:xfrm>
            <a:off x="4624823" y="190856"/>
            <a:ext cx="3155473" cy="481878"/>
          </a:xfrm>
          <a:prstGeom prst="rect">
            <a:avLst/>
          </a:prstGeom>
        </p:spPr>
      </p:pic>
      <p:pic>
        <p:nvPicPr>
          <p:cNvPr id="14" name="Graphic 13" descr="Koi with solid fill">
            <a:extLst>
              <a:ext uri="{FF2B5EF4-FFF2-40B4-BE49-F238E27FC236}">
                <a16:creationId xmlns:a16="http://schemas.microsoft.com/office/drawing/2014/main" id="{816ED70E-84D3-4DA0-957A-8A702142B7D9}"/>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1475905">
            <a:off x="10184281" y="-16560"/>
            <a:ext cx="1699925" cy="1699925"/>
          </a:xfrm>
          <a:prstGeom prst="rect">
            <a:avLst/>
          </a:prstGeom>
        </p:spPr>
      </p:pic>
    </p:spTree>
    <p:extLst>
      <p:ext uri="{BB962C8B-B14F-4D97-AF65-F5344CB8AC3E}">
        <p14:creationId xmlns:p14="http://schemas.microsoft.com/office/powerpoint/2010/main" val="3061039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picture containing different, arranged, several&#10;&#10;Description automatically generated">
            <a:extLst>
              <a:ext uri="{FF2B5EF4-FFF2-40B4-BE49-F238E27FC236}">
                <a16:creationId xmlns:a16="http://schemas.microsoft.com/office/drawing/2014/main" id="{A21BDBBD-38EF-48F6-9251-1427BB041062}"/>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033918" y="0"/>
            <a:ext cx="15019762" cy="6858000"/>
          </a:xfrm>
          <a:prstGeom prst="rect">
            <a:avLst/>
          </a:prstGeom>
        </p:spPr>
      </p:pic>
      <p:pic>
        <p:nvPicPr>
          <p:cNvPr id="14" name="Picture 13" descr="A picture containing different, arranged, several&#10;&#10;Description automatically generated">
            <a:extLst>
              <a:ext uri="{FF2B5EF4-FFF2-40B4-BE49-F238E27FC236}">
                <a16:creationId xmlns:a16="http://schemas.microsoft.com/office/drawing/2014/main" id="{CF23E0E1-37A6-D949-85F1-37834AFAE65F}"/>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186318" y="0"/>
            <a:ext cx="15019762" cy="6858000"/>
          </a:xfrm>
          <a:prstGeom prst="rect">
            <a:avLst/>
          </a:prstGeom>
        </p:spPr>
      </p:pic>
      <p:sp>
        <p:nvSpPr>
          <p:cNvPr id="42" name="Rectangle 41">
            <a:extLst>
              <a:ext uri="{FF2B5EF4-FFF2-40B4-BE49-F238E27FC236}">
                <a16:creationId xmlns:a16="http://schemas.microsoft.com/office/drawing/2014/main" id="{1A07323B-3B4D-4DEA-B026-B096DE5295E8}"/>
              </a:ext>
            </a:extLst>
          </p:cNvPr>
          <p:cNvSpPr/>
          <p:nvPr/>
        </p:nvSpPr>
        <p:spPr>
          <a:xfrm>
            <a:off x="-57020" y="-330350"/>
            <a:ext cx="2750154" cy="7324078"/>
          </a:xfrm>
          <a:prstGeom prst="rect">
            <a:avLst/>
          </a:prstGeom>
          <a:solidFill>
            <a:srgbClr val="F9A7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3" name="Picture 2">
            <a:extLst>
              <a:ext uri="{FF2B5EF4-FFF2-40B4-BE49-F238E27FC236}">
                <a16:creationId xmlns:a16="http://schemas.microsoft.com/office/drawing/2014/main" id="{F5F6318F-98F1-4ABA-949C-7D5914BEF67E}"/>
              </a:ext>
            </a:extLst>
          </p:cNvPr>
          <p:cNvPicPr>
            <a:picLocks noChangeAspect="1"/>
          </p:cNvPicPr>
          <p:nvPr/>
        </p:nvPicPr>
        <p:blipFill rotWithShape="1">
          <a:blip r:embed="rId4"/>
          <a:srcRect t="3693"/>
          <a:stretch/>
        </p:blipFill>
        <p:spPr>
          <a:xfrm>
            <a:off x="314276" y="1148576"/>
            <a:ext cx="11214071" cy="4747252"/>
          </a:xfrm>
          <a:prstGeom prst="rect">
            <a:avLst/>
          </a:prstGeom>
        </p:spPr>
      </p:pic>
      <p:pic>
        <p:nvPicPr>
          <p:cNvPr id="45" name="Picture 44" descr="Shape&#10;&#10;Description automatically generated with low confidence">
            <a:extLst>
              <a:ext uri="{FF2B5EF4-FFF2-40B4-BE49-F238E27FC236}">
                <a16:creationId xmlns:a16="http://schemas.microsoft.com/office/drawing/2014/main" id="{7A3A1DE5-10D3-4CED-BCBA-BBED05524393}"/>
              </a:ext>
            </a:extLst>
          </p:cNvPr>
          <p:cNvPicPr>
            <a:picLocks noChangeAspect="1"/>
          </p:cNvPicPr>
          <p:nvPr/>
        </p:nvPicPr>
        <p:blipFill rotWithShape="1">
          <a:blip r:embed="rId5">
            <a:extLst>
              <a:ext uri="{28A0092B-C50C-407E-A947-70E740481C1C}">
                <a14:useLocalDpi xmlns:a14="http://schemas.microsoft.com/office/drawing/2010/main" val="0"/>
              </a:ext>
            </a:extLst>
          </a:blip>
          <a:srcRect t="32493" b="31220"/>
          <a:stretch/>
        </p:blipFill>
        <p:spPr>
          <a:xfrm rot="7963685">
            <a:off x="4743074" y="1958473"/>
            <a:ext cx="1894514" cy="687465"/>
          </a:xfrm>
          <a:prstGeom prst="rect">
            <a:avLst/>
          </a:prstGeom>
        </p:spPr>
      </p:pic>
      <p:sp>
        <p:nvSpPr>
          <p:cNvPr id="24" name="TextBox 23">
            <a:extLst>
              <a:ext uri="{FF2B5EF4-FFF2-40B4-BE49-F238E27FC236}">
                <a16:creationId xmlns:a16="http://schemas.microsoft.com/office/drawing/2014/main" id="{61F4D6E9-A2EA-4D13-B61A-EEBD454A97A6}"/>
              </a:ext>
            </a:extLst>
          </p:cNvPr>
          <p:cNvSpPr txBox="1"/>
          <p:nvPr/>
        </p:nvSpPr>
        <p:spPr>
          <a:xfrm>
            <a:off x="5871493" y="755682"/>
            <a:ext cx="2157520" cy="1631216"/>
          </a:xfrm>
          <a:custGeom>
            <a:avLst/>
            <a:gdLst>
              <a:gd name="connsiteX0" fmla="*/ 0 w 2157520"/>
              <a:gd name="connsiteY0" fmla="*/ 0 h 1631216"/>
              <a:gd name="connsiteX1" fmla="*/ 2157520 w 2157520"/>
              <a:gd name="connsiteY1" fmla="*/ 0 h 1631216"/>
              <a:gd name="connsiteX2" fmla="*/ 2157520 w 2157520"/>
              <a:gd name="connsiteY2" fmla="*/ 1631216 h 1631216"/>
              <a:gd name="connsiteX3" fmla="*/ 0 w 2157520"/>
              <a:gd name="connsiteY3" fmla="*/ 1631216 h 1631216"/>
              <a:gd name="connsiteX4" fmla="*/ 0 w 2157520"/>
              <a:gd name="connsiteY4" fmla="*/ 0 h 16312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7520" h="1631216" fill="none" extrusionOk="0">
                <a:moveTo>
                  <a:pt x="0" y="0"/>
                </a:moveTo>
                <a:cubicBezTo>
                  <a:pt x="821053" y="-3076"/>
                  <a:pt x="1740227" y="60106"/>
                  <a:pt x="2157520" y="0"/>
                </a:cubicBezTo>
                <a:cubicBezTo>
                  <a:pt x="2055513" y="813750"/>
                  <a:pt x="2290925" y="1368982"/>
                  <a:pt x="2157520" y="1631216"/>
                </a:cubicBezTo>
                <a:cubicBezTo>
                  <a:pt x="1383833" y="1493169"/>
                  <a:pt x="399704" y="1479443"/>
                  <a:pt x="0" y="1631216"/>
                </a:cubicBezTo>
                <a:cubicBezTo>
                  <a:pt x="32835" y="1174629"/>
                  <a:pt x="102210" y="485180"/>
                  <a:pt x="0" y="0"/>
                </a:cubicBezTo>
                <a:close/>
              </a:path>
              <a:path w="2157520" h="1631216" stroke="0" extrusionOk="0">
                <a:moveTo>
                  <a:pt x="0" y="0"/>
                </a:moveTo>
                <a:cubicBezTo>
                  <a:pt x="858724" y="113367"/>
                  <a:pt x="1521472" y="-19044"/>
                  <a:pt x="2157520" y="0"/>
                </a:cubicBezTo>
                <a:cubicBezTo>
                  <a:pt x="2298358" y="302680"/>
                  <a:pt x="2209291" y="1209273"/>
                  <a:pt x="2157520" y="1631216"/>
                </a:cubicBezTo>
                <a:cubicBezTo>
                  <a:pt x="1683472" y="1479925"/>
                  <a:pt x="702324" y="1485884"/>
                  <a:pt x="0" y="1631216"/>
                </a:cubicBezTo>
                <a:cubicBezTo>
                  <a:pt x="129192" y="1164981"/>
                  <a:pt x="-4643" y="668703"/>
                  <a:pt x="0" y="0"/>
                </a:cubicBezTo>
                <a:close/>
              </a:path>
            </a:pathLst>
          </a:custGeom>
          <a:solidFill>
            <a:schemeClr val="bg1"/>
          </a:solidFill>
          <a:ln>
            <a:solidFill>
              <a:schemeClr val="tx1"/>
            </a:solidFill>
            <a:extLst>
              <a:ext uri="{C807C97D-BFC1-408E-A445-0C87EB9F89A2}">
                <ask:lineSketchStyleProps xmlns:ask="http://schemas.microsoft.com/office/drawing/2018/sketchyshapes" sd="3653843997">
                  <a:prstGeom prst="rect">
                    <a:avLst/>
                  </a:prstGeom>
                  <ask:type>
                    <ask:lineSketchCurved/>
                  </ask:type>
                </ask:lineSketchStyleProps>
              </a:ext>
            </a:extLst>
          </a:ln>
        </p:spPr>
        <p:txBody>
          <a:bodyPr wrap="square" rtlCol="0">
            <a:spAutoFit/>
          </a:bodyPr>
          <a:lstStyle/>
          <a:p>
            <a:pPr algn="ctr"/>
            <a:r>
              <a:rPr lang="en-CA" sz="2000">
                <a:latin typeface="Arial" panose="020B0604020202020204" pitchFamily="34" charset="0"/>
                <a:cs typeface="Arial" panose="020B0604020202020204" pitchFamily="34" charset="0"/>
              </a:rPr>
              <a:t>How many correct Career Cards did your community have?  </a:t>
            </a:r>
          </a:p>
        </p:txBody>
      </p:sp>
      <p:pic>
        <p:nvPicPr>
          <p:cNvPr id="44" name="Picture 43" descr="Shape&#10;&#10;Description automatically generated with low confidence">
            <a:extLst>
              <a:ext uri="{FF2B5EF4-FFF2-40B4-BE49-F238E27FC236}">
                <a16:creationId xmlns:a16="http://schemas.microsoft.com/office/drawing/2014/main" id="{F772B01A-6F32-4F73-899D-3E887495E387}"/>
              </a:ext>
            </a:extLst>
          </p:cNvPr>
          <p:cNvPicPr>
            <a:picLocks noChangeAspect="1"/>
          </p:cNvPicPr>
          <p:nvPr/>
        </p:nvPicPr>
        <p:blipFill rotWithShape="1">
          <a:blip r:embed="rId5">
            <a:extLst>
              <a:ext uri="{28A0092B-C50C-407E-A947-70E740481C1C}">
                <a14:useLocalDpi xmlns:a14="http://schemas.microsoft.com/office/drawing/2010/main" val="0"/>
              </a:ext>
            </a:extLst>
          </a:blip>
          <a:srcRect t="32493" b="31220"/>
          <a:stretch/>
        </p:blipFill>
        <p:spPr>
          <a:xfrm rot="2937042">
            <a:off x="2432346" y="2430047"/>
            <a:ext cx="2106700" cy="764461"/>
          </a:xfrm>
          <a:prstGeom prst="rect">
            <a:avLst/>
          </a:prstGeom>
        </p:spPr>
      </p:pic>
      <p:sp>
        <p:nvSpPr>
          <p:cNvPr id="27" name="TextBox 26">
            <a:extLst>
              <a:ext uri="{FF2B5EF4-FFF2-40B4-BE49-F238E27FC236}">
                <a16:creationId xmlns:a16="http://schemas.microsoft.com/office/drawing/2014/main" id="{AF9BC079-4ADA-4BF2-94D4-267B827426B1}"/>
              </a:ext>
            </a:extLst>
          </p:cNvPr>
          <p:cNvSpPr txBox="1"/>
          <p:nvPr/>
        </p:nvSpPr>
        <p:spPr>
          <a:xfrm>
            <a:off x="219511" y="1004696"/>
            <a:ext cx="3308700" cy="1415772"/>
          </a:xfrm>
          <a:custGeom>
            <a:avLst/>
            <a:gdLst>
              <a:gd name="connsiteX0" fmla="*/ 0 w 3308700"/>
              <a:gd name="connsiteY0" fmla="*/ 0 h 1415772"/>
              <a:gd name="connsiteX1" fmla="*/ 661740 w 3308700"/>
              <a:gd name="connsiteY1" fmla="*/ 0 h 1415772"/>
              <a:gd name="connsiteX2" fmla="*/ 1389654 w 3308700"/>
              <a:gd name="connsiteY2" fmla="*/ 0 h 1415772"/>
              <a:gd name="connsiteX3" fmla="*/ 2018307 w 3308700"/>
              <a:gd name="connsiteY3" fmla="*/ 0 h 1415772"/>
              <a:gd name="connsiteX4" fmla="*/ 2713134 w 3308700"/>
              <a:gd name="connsiteY4" fmla="*/ 0 h 1415772"/>
              <a:gd name="connsiteX5" fmla="*/ 3308700 w 3308700"/>
              <a:gd name="connsiteY5" fmla="*/ 0 h 1415772"/>
              <a:gd name="connsiteX6" fmla="*/ 3308700 w 3308700"/>
              <a:gd name="connsiteY6" fmla="*/ 443609 h 1415772"/>
              <a:gd name="connsiteX7" fmla="*/ 3308700 w 3308700"/>
              <a:gd name="connsiteY7" fmla="*/ 901375 h 1415772"/>
              <a:gd name="connsiteX8" fmla="*/ 3308700 w 3308700"/>
              <a:gd name="connsiteY8" fmla="*/ 1415772 h 1415772"/>
              <a:gd name="connsiteX9" fmla="*/ 2680047 w 3308700"/>
              <a:gd name="connsiteY9" fmla="*/ 1415772 h 1415772"/>
              <a:gd name="connsiteX10" fmla="*/ 1952133 w 3308700"/>
              <a:gd name="connsiteY10" fmla="*/ 1415772 h 1415772"/>
              <a:gd name="connsiteX11" fmla="*/ 1290393 w 3308700"/>
              <a:gd name="connsiteY11" fmla="*/ 1415772 h 1415772"/>
              <a:gd name="connsiteX12" fmla="*/ 727914 w 3308700"/>
              <a:gd name="connsiteY12" fmla="*/ 1415772 h 1415772"/>
              <a:gd name="connsiteX13" fmla="*/ 0 w 3308700"/>
              <a:gd name="connsiteY13" fmla="*/ 1415772 h 1415772"/>
              <a:gd name="connsiteX14" fmla="*/ 0 w 3308700"/>
              <a:gd name="connsiteY14" fmla="*/ 958006 h 1415772"/>
              <a:gd name="connsiteX15" fmla="*/ 0 w 3308700"/>
              <a:gd name="connsiteY15" fmla="*/ 528555 h 1415772"/>
              <a:gd name="connsiteX16" fmla="*/ 0 w 3308700"/>
              <a:gd name="connsiteY16" fmla="*/ 0 h 141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08700" h="1415772" fill="none" extrusionOk="0">
                <a:moveTo>
                  <a:pt x="0" y="0"/>
                </a:moveTo>
                <a:cubicBezTo>
                  <a:pt x="305410" y="16660"/>
                  <a:pt x="381071" y="-2401"/>
                  <a:pt x="661740" y="0"/>
                </a:cubicBezTo>
                <a:cubicBezTo>
                  <a:pt x="942409" y="2401"/>
                  <a:pt x="1150333" y="-8431"/>
                  <a:pt x="1389654" y="0"/>
                </a:cubicBezTo>
                <a:cubicBezTo>
                  <a:pt x="1628975" y="8431"/>
                  <a:pt x="1793804" y="-18366"/>
                  <a:pt x="2018307" y="0"/>
                </a:cubicBezTo>
                <a:cubicBezTo>
                  <a:pt x="2242810" y="18366"/>
                  <a:pt x="2477777" y="-19057"/>
                  <a:pt x="2713134" y="0"/>
                </a:cubicBezTo>
                <a:cubicBezTo>
                  <a:pt x="2948491" y="19057"/>
                  <a:pt x="3124161" y="-27579"/>
                  <a:pt x="3308700" y="0"/>
                </a:cubicBezTo>
                <a:cubicBezTo>
                  <a:pt x="3298693" y="125225"/>
                  <a:pt x="3315918" y="236070"/>
                  <a:pt x="3308700" y="443609"/>
                </a:cubicBezTo>
                <a:cubicBezTo>
                  <a:pt x="3301482" y="651148"/>
                  <a:pt x="3327675" y="767299"/>
                  <a:pt x="3308700" y="901375"/>
                </a:cubicBezTo>
                <a:cubicBezTo>
                  <a:pt x="3289725" y="1035451"/>
                  <a:pt x="3293711" y="1278888"/>
                  <a:pt x="3308700" y="1415772"/>
                </a:cubicBezTo>
                <a:cubicBezTo>
                  <a:pt x="3033407" y="1412243"/>
                  <a:pt x="2821665" y="1388003"/>
                  <a:pt x="2680047" y="1415772"/>
                </a:cubicBezTo>
                <a:cubicBezTo>
                  <a:pt x="2538429" y="1443541"/>
                  <a:pt x="2155286" y="1407835"/>
                  <a:pt x="1952133" y="1415772"/>
                </a:cubicBezTo>
                <a:cubicBezTo>
                  <a:pt x="1748980" y="1423709"/>
                  <a:pt x="1467581" y="1384251"/>
                  <a:pt x="1290393" y="1415772"/>
                </a:cubicBezTo>
                <a:cubicBezTo>
                  <a:pt x="1113205" y="1447293"/>
                  <a:pt x="963042" y="1394904"/>
                  <a:pt x="727914" y="1415772"/>
                </a:cubicBezTo>
                <a:cubicBezTo>
                  <a:pt x="492786" y="1436640"/>
                  <a:pt x="336167" y="1433329"/>
                  <a:pt x="0" y="1415772"/>
                </a:cubicBezTo>
                <a:cubicBezTo>
                  <a:pt x="-20159" y="1241444"/>
                  <a:pt x="-14281" y="1089110"/>
                  <a:pt x="0" y="958006"/>
                </a:cubicBezTo>
                <a:cubicBezTo>
                  <a:pt x="14281" y="826902"/>
                  <a:pt x="-9752" y="682129"/>
                  <a:pt x="0" y="528555"/>
                </a:cubicBezTo>
                <a:cubicBezTo>
                  <a:pt x="9752" y="374981"/>
                  <a:pt x="13473" y="121246"/>
                  <a:pt x="0" y="0"/>
                </a:cubicBezTo>
                <a:close/>
              </a:path>
              <a:path w="3308700" h="1415772" stroke="0" extrusionOk="0">
                <a:moveTo>
                  <a:pt x="0" y="0"/>
                </a:moveTo>
                <a:cubicBezTo>
                  <a:pt x="251166" y="-5371"/>
                  <a:pt x="405338" y="-13774"/>
                  <a:pt x="595566" y="0"/>
                </a:cubicBezTo>
                <a:cubicBezTo>
                  <a:pt x="785794" y="13774"/>
                  <a:pt x="999918" y="-34266"/>
                  <a:pt x="1323480" y="0"/>
                </a:cubicBezTo>
                <a:cubicBezTo>
                  <a:pt x="1647042" y="34266"/>
                  <a:pt x="1764033" y="-11382"/>
                  <a:pt x="2051394" y="0"/>
                </a:cubicBezTo>
                <a:cubicBezTo>
                  <a:pt x="2338755" y="11382"/>
                  <a:pt x="2951947" y="30163"/>
                  <a:pt x="3308700" y="0"/>
                </a:cubicBezTo>
                <a:cubicBezTo>
                  <a:pt x="3303557" y="124015"/>
                  <a:pt x="3302270" y="268971"/>
                  <a:pt x="3308700" y="500239"/>
                </a:cubicBezTo>
                <a:cubicBezTo>
                  <a:pt x="3315130" y="731507"/>
                  <a:pt x="3313431" y="741150"/>
                  <a:pt x="3308700" y="972163"/>
                </a:cubicBezTo>
                <a:cubicBezTo>
                  <a:pt x="3303969" y="1203176"/>
                  <a:pt x="3293228" y="1222056"/>
                  <a:pt x="3308700" y="1415772"/>
                </a:cubicBezTo>
                <a:cubicBezTo>
                  <a:pt x="3136025" y="1381521"/>
                  <a:pt x="2804515" y="1416643"/>
                  <a:pt x="2613873" y="1415772"/>
                </a:cubicBezTo>
                <a:cubicBezTo>
                  <a:pt x="2423231" y="1414901"/>
                  <a:pt x="2229969" y="1415448"/>
                  <a:pt x="2018307" y="1415772"/>
                </a:cubicBezTo>
                <a:cubicBezTo>
                  <a:pt x="1806645" y="1416096"/>
                  <a:pt x="1528179" y="1422411"/>
                  <a:pt x="1356567" y="1415772"/>
                </a:cubicBezTo>
                <a:cubicBezTo>
                  <a:pt x="1184955" y="1409133"/>
                  <a:pt x="990134" y="1418924"/>
                  <a:pt x="794088" y="1415772"/>
                </a:cubicBezTo>
                <a:cubicBezTo>
                  <a:pt x="598042" y="1412620"/>
                  <a:pt x="199859" y="1402469"/>
                  <a:pt x="0" y="1415772"/>
                </a:cubicBezTo>
                <a:cubicBezTo>
                  <a:pt x="919" y="1301806"/>
                  <a:pt x="-5238" y="1087278"/>
                  <a:pt x="0" y="972163"/>
                </a:cubicBezTo>
                <a:cubicBezTo>
                  <a:pt x="5238" y="857048"/>
                  <a:pt x="5673" y="651297"/>
                  <a:pt x="0" y="500239"/>
                </a:cubicBezTo>
                <a:cubicBezTo>
                  <a:pt x="-5673" y="349181"/>
                  <a:pt x="-21654" y="219790"/>
                  <a:pt x="0" y="0"/>
                </a:cubicBezTo>
                <a:close/>
              </a:path>
            </a:pathLst>
          </a:custGeom>
          <a:solidFill>
            <a:schemeClr val="bg1"/>
          </a:solidFill>
          <a:ln>
            <a:solidFill>
              <a:schemeClr val="tx1"/>
            </a:solidFill>
            <a:extLst>
              <a:ext uri="{C807C97D-BFC1-408E-A445-0C87EB9F89A2}">
                <ask:lineSketchStyleProps xmlns:ask="http://schemas.microsoft.com/office/drawing/2018/sketchyshapes" sd="292547711">
                  <a:prstGeom prst="rect">
                    <a:avLst/>
                  </a:prstGeom>
                  <ask:type>
                    <ask:lineSketchFreehand/>
                  </ask:type>
                </ask:lineSketchStyleProps>
              </a:ext>
            </a:extLst>
          </a:ln>
        </p:spPr>
        <p:txBody>
          <a:bodyPr wrap="square" rtlCol="0">
            <a:spAutoFit/>
          </a:bodyPr>
          <a:lstStyle/>
          <a:p>
            <a:pPr algn="ctr"/>
            <a:r>
              <a:rPr lang="en-CA" sz="2000">
                <a:latin typeface="Arial" panose="020B0604020202020204" pitchFamily="34" charset="0"/>
                <a:cs typeface="Arial" panose="020B0604020202020204" pitchFamily="34" charset="0"/>
              </a:rPr>
              <a:t>How many community members had matching Interest Area (Holland Code) Cards?</a:t>
            </a:r>
            <a:r>
              <a:rPr lang="en-CA" sz="2600">
                <a:latin typeface="Arial" panose="020B0604020202020204" pitchFamily="34" charset="0"/>
                <a:cs typeface="Arial" panose="020B0604020202020204" pitchFamily="34" charset="0"/>
              </a:rPr>
              <a:t> </a:t>
            </a:r>
          </a:p>
        </p:txBody>
      </p:sp>
      <p:pic>
        <p:nvPicPr>
          <p:cNvPr id="43" name="Picture 42" descr="Shape&#10;&#10;Description automatically generated with low confidence">
            <a:extLst>
              <a:ext uri="{FF2B5EF4-FFF2-40B4-BE49-F238E27FC236}">
                <a16:creationId xmlns:a16="http://schemas.microsoft.com/office/drawing/2014/main" id="{BF7C8148-AF1E-437F-8EB7-CE3EAD4CB8B2}"/>
              </a:ext>
            </a:extLst>
          </p:cNvPr>
          <p:cNvPicPr>
            <a:picLocks noChangeAspect="1"/>
          </p:cNvPicPr>
          <p:nvPr/>
        </p:nvPicPr>
        <p:blipFill rotWithShape="1">
          <a:blip r:embed="rId5">
            <a:extLst>
              <a:ext uri="{28A0092B-C50C-407E-A947-70E740481C1C}">
                <a14:useLocalDpi xmlns:a14="http://schemas.microsoft.com/office/drawing/2010/main" val="0"/>
              </a:ext>
            </a:extLst>
          </a:blip>
          <a:srcRect t="32493" b="31220"/>
          <a:stretch/>
        </p:blipFill>
        <p:spPr>
          <a:xfrm rot="9644283">
            <a:off x="4732817" y="3560952"/>
            <a:ext cx="1883320" cy="683403"/>
          </a:xfrm>
          <a:prstGeom prst="rect">
            <a:avLst/>
          </a:prstGeom>
        </p:spPr>
      </p:pic>
      <p:sp>
        <p:nvSpPr>
          <p:cNvPr id="30" name="TextBox 29">
            <a:extLst>
              <a:ext uri="{FF2B5EF4-FFF2-40B4-BE49-F238E27FC236}">
                <a16:creationId xmlns:a16="http://schemas.microsoft.com/office/drawing/2014/main" id="{B8A99570-22D9-4BBE-9298-D8F5CF6F5E0E}"/>
              </a:ext>
            </a:extLst>
          </p:cNvPr>
          <p:cNvSpPr txBox="1"/>
          <p:nvPr/>
        </p:nvSpPr>
        <p:spPr>
          <a:xfrm>
            <a:off x="6210379" y="3485558"/>
            <a:ext cx="2538355" cy="707886"/>
          </a:xfrm>
          <a:custGeom>
            <a:avLst/>
            <a:gdLst>
              <a:gd name="connsiteX0" fmla="*/ 0 w 2538355"/>
              <a:gd name="connsiteY0" fmla="*/ 0 h 707886"/>
              <a:gd name="connsiteX1" fmla="*/ 634589 w 2538355"/>
              <a:gd name="connsiteY1" fmla="*/ 0 h 707886"/>
              <a:gd name="connsiteX2" fmla="*/ 1294561 w 2538355"/>
              <a:gd name="connsiteY2" fmla="*/ 0 h 707886"/>
              <a:gd name="connsiteX3" fmla="*/ 1929150 w 2538355"/>
              <a:gd name="connsiteY3" fmla="*/ 0 h 707886"/>
              <a:gd name="connsiteX4" fmla="*/ 2538355 w 2538355"/>
              <a:gd name="connsiteY4" fmla="*/ 0 h 707886"/>
              <a:gd name="connsiteX5" fmla="*/ 2538355 w 2538355"/>
              <a:gd name="connsiteY5" fmla="*/ 368101 h 707886"/>
              <a:gd name="connsiteX6" fmla="*/ 2538355 w 2538355"/>
              <a:gd name="connsiteY6" fmla="*/ 707886 h 707886"/>
              <a:gd name="connsiteX7" fmla="*/ 1929150 w 2538355"/>
              <a:gd name="connsiteY7" fmla="*/ 707886 h 707886"/>
              <a:gd name="connsiteX8" fmla="*/ 1319945 w 2538355"/>
              <a:gd name="connsiteY8" fmla="*/ 707886 h 707886"/>
              <a:gd name="connsiteX9" fmla="*/ 685356 w 2538355"/>
              <a:gd name="connsiteY9" fmla="*/ 707886 h 707886"/>
              <a:gd name="connsiteX10" fmla="*/ 0 w 2538355"/>
              <a:gd name="connsiteY10" fmla="*/ 707886 h 707886"/>
              <a:gd name="connsiteX11" fmla="*/ 0 w 2538355"/>
              <a:gd name="connsiteY11" fmla="*/ 368101 h 707886"/>
              <a:gd name="connsiteX12" fmla="*/ 0 w 2538355"/>
              <a:gd name="connsiteY12" fmla="*/ 0 h 70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38355" h="707886" fill="none" extrusionOk="0">
                <a:moveTo>
                  <a:pt x="0" y="0"/>
                </a:moveTo>
                <a:cubicBezTo>
                  <a:pt x="216786" y="-16584"/>
                  <a:pt x="451060" y="-21657"/>
                  <a:pt x="634589" y="0"/>
                </a:cubicBezTo>
                <a:cubicBezTo>
                  <a:pt x="818118" y="21657"/>
                  <a:pt x="993533" y="-27660"/>
                  <a:pt x="1294561" y="0"/>
                </a:cubicBezTo>
                <a:cubicBezTo>
                  <a:pt x="1595589" y="27660"/>
                  <a:pt x="1701375" y="-19794"/>
                  <a:pt x="1929150" y="0"/>
                </a:cubicBezTo>
                <a:cubicBezTo>
                  <a:pt x="2156925" y="19794"/>
                  <a:pt x="2396533" y="-5175"/>
                  <a:pt x="2538355" y="0"/>
                </a:cubicBezTo>
                <a:cubicBezTo>
                  <a:pt x="2555382" y="173753"/>
                  <a:pt x="2543601" y="271001"/>
                  <a:pt x="2538355" y="368101"/>
                </a:cubicBezTo>
                <a:cubicBezTo>
                  <a:pt x="2533109" y="465201"/>
                  <a:pt x="2539984" y="619098"/>
                  <a:pt x="2538355" y="707886"/>
                </a:cubicBezTo>
                <a:cubicBezTo>
                  <a:pt x="2391206" y="732345"/>
                  <a:pt x="2066663" y="685383"/>
                  <a:pt x="1929150" y="707886"/>
                </a:cubicBezTo>
                <a:cubicBezTo>
                  <a:pt x="1791637" y="730389"/>
                  <a:pt x="1578085" y="685266"/>
                  <a:pt x="1319945" y="707886"/>
                </a:cubicBezTo>
                <a:cubicBezTo>
                  <a:pt x="1061806" y="730506"/>
                  <a:pt x="952224" y="692168"/>
                  <a:pt x="685356" y="707886"/>
                </a:cubicBezTo>
                <a:cubicBezTo>
                  <a:pt x="418488" y="723604"/>
                  <a:pt x="180495" y="737337"/>
                  <a:pt x="0" y="707886"/>
                </a:cubicBezTo>
                <a:cubicBezTo>
                  <a:pt x="-14252" y="614126"/>
                  <a:pt x="849" y="463258"/>
                  <a:pt x="0" y="368101"/>
                </a:cubicBezTo>
                <a:cubicBezTo>
                  <a:pt x="-849" y="272944"/>
                  <a:pt x="5321" y="107540"/>
                  <a:pt x="0" y="0"/>
                </a:cubicBezTo>
                <a:close/>
              </a:path>
              <a:path w="2538355" h="707886" stroke="0" extrusionOk="0">
                <a:moveTo>
                  <a:pt x="0" y="0"/>
                </a:moveTo>
                <a:cubicBezTo>
                  <a:pt x="220751" y="-23900"/>
                  <a:pt x="460614" y="15495"/>
                  <a:pt x="583822" y="0"/>
                </a:cubicBezTo>
                <a:cubicBezTo>
                  <a:pt x="707030" y="-15495"/>
                  <a:pt x="934816" y="2892"/>
                  <a:pt x="1269178" y="0"/>
                </a:cubicBezTo>
                <a:cubicBezTo>
                  <a:pt x="1603540" y="-2892"/>
                  <a:pt x="1661802" y="13927"/>
                  <a:pt x="1954533" y="0"/>
                </a:cubicBezTo>
                <a:cubicBezTo>
                  <a:pt x="2247264" y="-13927"/>
                  <a:pt x="2320270" y="3102"/>
                  <a:pt x="2538355" y="0"/>
                </a:cubicBezTo>
                <a:cubicBezTo>
                  <a:pt x="2547860" y="89144"/>
                  <a:pt x="2539260" y="232104"/>
                  <a:pt x="2538355" y="368101"/>
                </a:cubicBezTo>
                <a:cubicBezTo>
                  <a:pt x="2537450" y="504098"/>
                  <a:pt x="2540263" y="587289"/>
                  <a:pt x="2538355" y="707886"/>
                </a:cubicBezTo>
                <a:cubicBezTo>
                  <a:pt x="2353164" y="699146"/>
                  <a:pt x="2213239" y="698601"/>
                  <a:pt x="1903766" y="707886"/>
                </a:cubicBezTo>
                <a:cubicBezTo>
                  <a:pt x="1594293" y="717171"/>
                  <a:pt x="1538111" y="711627"/>
                  <a:pt x="1345328" y="707886"/>
                </a:cubicBezTo>
                <a:cubicBezTo>
                  <a:pt x="1152545" y="704145"/>
                  <a:pt x="977421" y="679016"/>
                  <a:pt x="761507" y="707886"/>
                </a:cubicBezTo>
                <a:cubicBezTo>
                  <a:pt x="545593" y="736756"/>
                  <a:pt x="355957" y="713712"/>
                  <a:pt x="0" y="707886"/>
                </a:cubicBezTo>
                <a:cubicBezTo>
                  <a:pt x="-448" y="579283"/>
                  <a:pt x="-7668" y="531911"/>
                  <a:pt x="0" y="375180"/>
                </a:cubicBezTo>
                <a:cubicBezTo>
                  <a:pt x="7668" y="218449"/>
                  <a:pt x="-5353" y="78800"/>
                  <a:pt x="0" y="0"/>
                </a:cubicBezTo>
                <a:close/>
              </a:path>
            </a:pathLst>
          </a:custGeom>
          <a:solidFill>
            <a:schemeClr val="bg1"/>
          </a:solidFill>
          <a:ln>
            <a:solidFill>
              <a:schemeClr val="tx1"/>
            </a:solidFill>
            <a:extLst>
              <a:ext uri="{C807C97D-BFC1-408E-A445-0C87EB9F89A2}">
                <ask:lineSketchStyleProps xmlns:ask="http://schemas.microsoft.com/office/drawing/2018/sketchyshapes" sd="292547711">
                  <a:prstGeom prst="rect">
                    <a:avLst/>
                  </a:prstGeom>
                  <ask:type>
                    <ask:lineSketchFreehand/>
                  </ask:type>
                </ask:lineSketchStyleProps>
              </a:ext>
            </a:extLst>
          </a:ln>
        </p:spPr>
        <p:txBody>
          <a:bodyPr wrap="square" rtlCol="0">
            <a:spAutoFit/>
          </a:bodyPr>
          <a:lstStyle/>
          <a:p>
            <a:pPr algn="ctr"/>
            <a:r>
              <a:rPr lang="en-CA" sz="2000">
                <a:latin typeface="Arial" panose="020B0604020202020204" pitchFamily="34" charset="0"/>
                <a:cs typeface="Arial" panose="020B0604020202020204" pitchFamily="34" charset="0"/>
              </a:rPr>
              <a:t>Did you get bonus points? </a:t>
            </a:r>
          </a:p>
        </p:txBody>
      </p:sp>
      <p:pic>
        <p:nvPicPr>
          <p:cNvPr id="33" name="Picture 6" descr="A picture containing hula-hoop, object, person&#10;&#10;Description automatically generated">
            <a:extLst>
              <a:ext uri="{FF2B5EF4-FFF2-40B4-BE49-F238E27FC236}">
                <a16:creationId xmlns:a16="http://schemas.microsoft.com/office/drawing/2014/main" id="{DE96C130-FE9F-4563-83A2-8556A0DAFA9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56335" y="4344737"/>
            <a:ext cx="2113297" cy="762172"/>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45" descr="Shape&#10;&#10;Description automatically generated with low confidence">
            <a:extLst>
              <a:ext uri="{FF2B5EF4-FFF2-40B4-BE49-F238E27FC236}">
                <a16:creationId xmlns:a16="http://schemas.microsoft.com/office/drawing/2014/main" id="{7C217763-E17B-4A46-B988-3B151DC7F87D}"/>
              </a:ext>
            </a:extLst>
          </p:cNvPr>
          <p:cNvPicPr>
            <a:picLocks noChangeAspect="1"/>
          </p:cNvPicPr>
          <p:nvPr/>
        </p:nvPicPr>
        <p:blipFill rotWithShape="1">
          <a:blip r:embed="rId5">
            <a:extLst>
              <a:ext uri="{28A0092B-C50C-407E-A947-70E740481C1C}">
                <a14:useLocalDpi xmlns:a14="http://schemas.microsoft.com/office/drawing/2010/main" val="0"/>
              </a:ext>
            </a:extLst>
          </a:blip>
          <a:srcRect t="32493" b="31220"/>
          <a:stretch/>
        </p:blipFill>
        <p:spPr>
          <a:xfrm rot="18742705">
            <a:off x="3461020" y="5108213"/>
            <a:ext cx="1540726" cy="559085"/>
          </a:xfrm>
          <a:prstGeom prst="rect">
            <a:avLst/>
          </a:prstGeom>
        </p:spPr>
      </p:pic>
      <p:sp>
        <p:nvSpPr>
          <p:cNvPr id="34" name="TextBox 33">
            <a:extLst>
              <a:ext uri="{FF2B5EF4-FFF2-40B4-BE49-F238E27FC236}">
                <a16:creationId xmlns:a16="http://schemas.microsoft.com/office/drawing/2014/main" id="{85C4868C-6A08-4BCC-A471-54C89736164B}"/>
              </a:ext>
            </a:extLst>
          </p:cNvPr>
          <p:cNvSpPr txBox="1"/>
          <p:nvPr/>
        </p:nvSpPr>
        <p:spPr>
          <a:xfrm>
            <a:off x="1852528" y="5719102"/>
            <a:ext cx="2538355" cy="707886"/>
          </a:xfrm>
          <a:custGeom>
            <a:avLst/>
            <a:gdLst>
              <a:gd name="connsiteX0" fmla="*/ 0 w 2538355"/>
              <a:gd name="connsiteY0" fmla="*/ 0 h 707886"/>
              <a:gd name="connsiteX1" fmla="*/ 634589 w 2538355"/>
              <a:gd name="connsiteY1" fmla="*/ 0 h 707886"/>
              <a:gd name="connsiteX2" fmla="*/ 1294561 w 2538355"/>
              <a:gd name="connsiteY2" fmla="*/ 0 h 707886"/>
              <a:gd name="connsiteX3" fmla="*/ 1929150 w 2538355"/>
              <a:gd name="connsiteY3" fmla="*/ 0 h 707886"/>
              <a:gd name="connsiteX4" fmla="*/ 2538355 w 2538355"/>
              <a:gd name="connsiteY4" fmla="*/ 0 h 707886"/>
              <a:gd name="connsiteX5" fmla="*/ 2538355 w 2538355"/>
              <a:gd name="connsiteY5" fmla="*/ 368101 h 707886"/>
              <a:gd name="connsiteX6" fmla="*/ 2538355 w 2538355"/>
              <a:gd name="connsiteY6" fmla="*/ 707886 h 707886"/>
              <a:gd name="connsiteX7" fmla="*/ 1929150 w 2538355"/>
              <a:gd name="connsiteY7" fmla="*/ 707886 h 707886"/>
              <a:gd name="connsiteX8" fmla="*/ 1319945 w 2538355"/>
              <a:gd name="connsiteY8" fmla="*/ 707886 h 707886"/>
              <a:gd name="connsiteX9" fmla="*/ 685356 w 2538355"/>
              <a:gd name="connsiteY9" fmla="*/ 707886 h 707886"/>
              <a:gd name="connsiteX10" fmla="*/ 0 w 2538355"/>
              <a:gd name="connsiteY10" fmla="*/ 707886 h 707886"/>
              <a:gd name="connsiteX11" fmla="*/ 0 w 2538355"/>
              <a:gd name="connsiteY11" fmla="*/ 368101 h 707886"/>
              <a:gd name="connsiteX12" fmla="*/ 0 w 2538355"/>
              <a:gd name="connsiteY12" fmla="*/ 0 h 70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38355" h="707886" fill="none" extrusionOk="0">
                <a:moveTo>
                  <a:pt x="0" y="0"/>
                </a:moveTo>
                <a:cubicBezTo>
                  <a:pt x="216786" y="-16584"/>
                  <a:pt x="451060" y="-21657"/>
                  <a:pt x="634589" y="0"/>
                </a:cubicBezTo>
                <a:cubicBezTo>
                  <a:pt x="818118" y="21657"/>
                  <a:pt x="993533" y="-27660"/>
                  <a:pt x="1294561" y="0"/>
                </a:cubicBezTo>
                <a:cubicBezTo>
                  <a:pt x="1595589" y="27660"/>
                  <a:pt x="1701375" y="-19794"/>
                  <a:pt x="1929150" y="0"/>
                </a:cubicBezTo>
                <a:cubicBezTo>
                  <a:pt x="2156925" y="19794"/>
                  <a:pt x="2396533" y="-5175"/>
                  <a:pt x="2538355" y="0"/>
                </a:cubicBezTo>
                <a:cubicBezTo>
                  <a:pt x="2555382" y="173753"/>
                  <a:pt x="2543601" y="271001"/>
                  <a:pt x="2538355" y="368101"/>
                </a:cubicBezTo>
                <a:cubicBezTo>
                  <a:pt x="2533109" y="465201"/>
                  <a:pt x="2539984" y="619098"/>
                  <a:pt x="2538355" y="707886"/>
                </a:cubicBezTo>
                <a:cubicBezTo>
                  <a:pt x="2391206" y="732345"/>
                  <a:pt x="2066663" y="685383"/>
                  <a:pt x="1929150" y="707886"/>
                </a:cubicBezTo>
                <a:cubicBezTo>
                  <a:pt x="1791637" y="730389"/>
                  <a:pt x="1578085" y="685266"/>
                  <a:pt x="1319945" y="707886"/>
                </a:cubicBezTo>
                <a:cubicBezTo>
                  <a:pt x="1061806" y="730506"/>
                  <a:pt x="952224" y="692168"/>
                  <a:pt x="685356" y="707886"/>
                </a:cubicBezTo>
                <a:cubicBezTo>
                  <a:pt x="418488" y="723604"/>
                  <a:pt x="180495" y="737337"/>
                  <a:pt x="0" y="707886"/>
                </a:cubicBezTo>
                <a:cubicBezTo>
                  <a:pt x="-14252" y="614126"/>
                  <a:pt x="849" y="463258"/>
                  <a:pt x="0" y="368101"/>
                </a:cubicBezTo>
                <a:cubicBezTo>
                  <a:pt x="-849" y="272944"/>
                  <a:pt x="5321" y="107540"/>
                  <a:pt x="0" y="0"/>
                </a:cubicBezTo>
                <a:close/>
              </a:path>
              <a:path w="2538355" h="707886" stroke="0" extrusionOk="0">
                <a:moveTo>
                  <a:pt x="0" y="0"/>
                </a:moveTo>
                <a:cubicBezTo>
                  <a:pt x="220751" y="-23900"/>
                  <a:pt x="460614" y="15495"/>
                  <a:pt x="583822" y="0"/>
                </a:cubicBezTo>
                <a:cubicBezTo>
                  <a:pt x="707030" y="-15495"/>
                  <a:pt x="934816" y="2892"/>
                  <a:pt x="1269178" y="0"/>
                </a:cubicBezTo>
                <a:cubicBezTo>
                  <a:pt x="1603540" y="-2892"/>
                  <a:pt x="1661802" y="13927"/>
                  <a:pt x="1954533" y="0"/>
                </a:cubicBezTo>
                <a:cubicBezTo>
                  <a:pt x="2247264" y="-13927"/>
                  <a:pt x="2320270" y="3102"/>
                  <a:pt x="2538355" y="0"/>
                </a:cubicBezTo>
                <a:cubicBezTo>
                  <a:pt x="2547860" y="89144"/>
                  <a:pt x="2539260" y="232104"/>
                  <a:pt x="2538355" y="368101"/>
                </a:cubicBezTo>
                <a:cubicBezTo>
                  <a:pt x="2537450" y="504098"/>
                  <a:pt x="2540263" y="587289"/>
                  <a:pt x="2538355" y="707886"/>
                </a:cubicBezTo>
                <a:cubicBezTo>
                  <a:pt x="2353164" y="699146"/>
                  <a:pt x="2213239" y="698601"/>
                  <a:pt x="1903766" y="707886"/>
                </a:cubicBezTo>
                <a:cubicBezTo>
                  <a:pt x="1594293" y="717171"/>
                  <a:pt x="1538111" y="711627"/>
                  <a:pt x="1345328" y="707886"/>
                </a:cubicBezTo>
                <a:cubicBezTo>
                  <a:pt x="1152545" y="704145"/>
                  <a:pt x="977421" y="679016"/>
                  <a:pt x="761507" y="707886"/>
                </a:cubicBezTo>
                <a:cubicBezTo>
                  <a:pt x="545593" y="736756"/>
                  <a:pt x="355957" y="713712"/>
                  <a:pt x="0" y="707886"/>
                </a:cubicBezTo>
                <a:cubicBezTo>
                  <a:pt x="-448" y="579283"/>
                  <a:pt x="-7668" y="531911"/>
                  <a:pt x="0" y="375180"/>
                </a:cubicBezTo>
                <a:cubicBezTo>
                  <a:pt x="7668" y="218449"/>
                  <a:pt x="-5353" y="78800"/>
                  <a:pt x="0" y="0"/>
                </a:cubicBezTo>
                <a:close/>
              </a:path>
            </a:pathLst>
          </a:custGeom>
          <a:solidFill>
            <a:schemeClr val="bg1"/>
          </a:solidFill>
          <a:ln>
            <a:solidFill>
              <a:schemeClr val="tx1"/>
            </a:solidFill>
            <a:extLst>
              <a:ext uri="{C807C97D-BFC1-408E-A445-0C87EB9F89A2}">
                <ask:lineSketchStyleProps xmlns:ask="http://schemas.microsoft.com/office/drawing/2018/sketchyshapes" sd="292547711">
                  <a:prstGeom prst="rect">
                    <a:avLst/>
                  </a:prstGeom>
                  <ask:type>
                    <ask:lineSketchFreehand/>
                  </ask:type>
                </ask:lineSketchStyleProps>
              </a:ext>
            </a:extLst>
          </a:ln>
        </p:spPr>
        <p:txBody>
          <a:bodyPr wrap="square" rtlCol="0">
            <a:spAutoFit/>
          </a:bodyPr>
          <a:lstStyle/>
          <a:p>
            <a:pPr algn="ctr"/>
            <a:r>
              <a:rPr lang="en-CA" sz="2000" b="1">
                <a:latin typeface="Arial" panose="020B0604020202020204" pitchFamily="34" charset="0"/>
                <a:cs typeface="Arial" panose="020B0604020202020204" pitchFamily="34" charset="0"/>
              </a:rPr>
              <a:t>How many points total for the case? </a:t>
            </a:r>
          </a:p>
        </p:txBody>
      </p:sp>
      <p:pic>
        <p:nvPicPr>
          <p:cNvPr id="36" name="Picture 35">
            <a:extLst>
              <a:ext uri="{FF2B5EF4-FFF2-40B4-BE49-F238E27FC236}">
                <a16:creationId xmlns:a16="http://schemas.microsoft.com/office/drawing/2014/main" id="{F82E74C6-265F-467E-8EA4-102099A3E968}"/>
              </a:ext>
            </a:extLst>
          </p:cNvPr>
          <p:cNvPicPr>
            <a:picLocks noChangeAspect="1"/>
          </p:cNvPicPr>
          <p:nvPr/>
        </p:nvPicPr>
        <p:blipFill rotWithShape="1">
          <a:blip r:embed="rId7">
            <a:extLst>
              <a:ext uri="{28A0092B-C50C-407E-A947-70E740481C1C}">
                <a14:useLocalDpi xmlns:a14="http://schemas.microsoft.com/office/drawing/2010/main" val="0"/>
              </a:ext>
            </a:extLst>
          </a:blip>
          <a:srcRect l="5917" t="41041" r="6171" b="50952"/>
          <a:stretch/>
        </p:blipFill>
        <p:spPr>
          <a:xfrm>
            <a:off x="-73981" y="6465154"/>
            <a:ext cx="12339961" cy="152744"/>
          </a:xfrm>
          <a:prstGeom prst="rect">
            <a:avLst/>
          </a:prstGeom>
        </p:spPr>
      </p:pic>
    </p:spTree>
    <p:extLst>
      <p:ext uri="{BB962C8B-B14F-4D97-AF65-F5344CB8AC3E}">
        <p14:creationId xmlns:p14="http://schemas.microsoft.com/office/powerpoint/2010/main" val="15005994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picture containing different, arranged, several&#10;&#10;Description automatically generated">
            <a:extLst>
              <a:ext uri="{FF2B5EF4-FFF2-40B4-BE49-F238E27FC236}">
                <a16:creationId xmlns:a16="http://schemas.microsoft.com/office/drawing/2014/main" id="{40C3CA01-0F24-4D3D-B4B3-473DC1E07DC8}"/>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262632" y="-414427"/>
            <a:ext cx="15019762" cy="7281587"/>
          </a:xfrm>
          <a:prstGeom prst="rect">
            <a:avLst/>
          </a:prstGeom>
        </p:spPr>
      </p:pic>
      <p:pic>
        <p:nvPicPr>
          <p:cNvPr id="12" name="Picture 11" descr="Crosshatch Orange.jpg"/>
          <p:cNvPicPr>
            <a:picLocks/>
          </p:cNvPicPr>
          <p:nvPr/>
        </p:nvPicPr>
        <p:blipFill>
          <a:blip r:embed="rId4" cstate="screen">
            <a:extLst>
              <a:ext uri="{28A0092B-C50C-407E-A947-70E740481C1C}">
                <a14:useLocalDpi xmlns:a14="http://schemas.microsoft.com/office/drawing/2010/main"/>
              </a:ext>
            </a:extLst>
          </a:blip>
          <a:stretch>
            <a:fillRect/>
          </a:stretch>
        </p:blipFill>
        <p:spPr>
          <a:xfrm rot="5400000">
            <a:off x="2667000" y="-2667000"/>
            <a:ext cx="6858000" cy="12192000"/>
          </a:xfrm>
          <a:prstGeom prst="rect">
            <a:avLst/>
          </a:prstGeom>
        </p:spPr>
      </p:pic>
      <p:sp>
        <p:nvSpPr>
          <p:cNvPr id="16" name="Title 15">
            <a:extLst>
              <a:ext uri="{FF2B5EF4-FFF2-40B4-BE49-F238E27FC236}">
                <a16:creationId xmlns:a16="http://schemas.microsoft.com/office/drawing/2014/main" id="{E02ED63F-80B1-8540-9898-3E2595AA9FBF}"/>
              </a:ext>
            </a:extLst>
          </p:cNvPr>
          <p:cNvSpPr>
            <a:spLocks noGrp="1"/>
          </p:cNvSpPr>
          <p:nvPr>
            <p:ph type="title"/>
          </p:nvPr>
        </p:nvSpPr>
        <p:spPr>
          <a:xfrm rot="21025976">
            <a:off x="339689" y="2535651"/>
            <a:ext cx="10972800" cy="1143000"/>
          </a:xfrm>
        </p:spPr>
        <p:txBody>
          <a:bodyPr>
            <a:normAutofit fontScale="90000"/>
          </a:bodyPr>
          <a:lstStyle/>
          <a:p>
            <a:r>
              <a:rPr lang="en-US" sz="7200">
                <a:latin typeface="Arial" panose="020B0604020202020204" pitchFamily="34" charset="0"/>
                <a:cs typeface="Arial" panose="020B0604020202020204" pitchFamily="34" charset="0"/>
              </a:rPr>
              <a:t>Alright…</a:t>
            </a:r>
            <a:br>
              <a:rPr lang="en-US" sz="7200">
                <a:latin typeface="Arial" panose="020B0604020202020204" pitchFamily="34" charset="0"/>
                <a:cs typeface="Arial" panose="020B0604020202020204" pitchFamily="34" charset="0"/>
              </a:rPr>
            </a:br>
            <a:r>
              <a:rPr lang="en-US" sz="7200">
                <a:latin typeface="Arial" panose="020B0604020202020204" pitchFamily="34" charset="0"/>
                <a:cs typeface="Arial" panose="020B0604020202020204" pitchFamily="34" charset="0"/>
              </a:rPr>
              <a:t>TIME TO PLAY!</a:t>
            </a:r>
          </a:p>
        </p:txBody>
      </p:sp>
      <p:pic>
        <p:nvPicPr>
          <p:cNvPr id="18" name="Graphic 17" descr="Stopwatch with solid fill">
            <a:extLst>
              <a:ext uri="{FF2B5EF4-FFF2-40B4-BE49-F238E27FC236}">
                <a16:creationId xmlns:a16="http://schemas.microsoft.com/office/drawing/2014/main" id="{BC82C980-2ED7-8F47-858E-54AF0FA36D2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101271" y="1467696"/>
            <a:ext cx="1639455" cy="1639455"/>
          </a:xfrm>
          <a:prstGeom prst="rect">
            <a:avLst/>
          </a:prstGeom>
        </p:spPr>
      </p:pic>
      <p:pic>
        <p:nvPicPr>
          <p:cNvPr id="20" name="Graphic 19" descr="Checkmark with solid fill">
            <a:extLst>
              <a:ext uri="{FF2B5EF4-FFF2-40B4-BE49-F238E27FC236}">
                <a16:creationId xmlns:a16="http://schemas.microsoft.com/office/drawing/2014/main" id="{E973F2D9-7CF2-6843-82A6-9B2C4DC2FE7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604597" y="3755860"/>
            <a:ext cx="914400" cy="914400"/>
          </a:xfrm>
          <a:prstGeom prst="rect">
            <a:avLst/>
          </a:prstGeom>
        </p:spPr>
      </p:pic>
    </p:spTree>
    <p:extLst>
      <p:ext uri="{BB962C8B-B14F-4D97-AF65-F5344CB8AC3E}">
        <p14:creationId xmlns:p14="http://schemas.microsoft.com/office/powerpoint/2010/main" val="37772033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different, arranged, several&#10;&#10;Description automatically generated">
            <a:extLst>
              <a:ext uri="{FF2B5EF4-FFF2-40B4-BE49-F238E27FC236}">
                <a16:creationId xmlns:a16="http://schemas.microsoft.com/office/drawing/2014/main" id="{302802AE-BC44-46A3-8A92-B64E6C7A3C1B}"/>
              </a:ext>
            </a:extLst>
          </p:cNvPr>
          <p:cNvPicPr>
            <a:picLocks noChangeAspect="1"/>
          </p:cNvPicPr>
          <p:nvPr/>
        </p:nvPicPr>
        <p:blipFill rotWithShape="1">
          <a:blip r:embed="rId2">
            <a:alphaModFix amt="50000"/>
            <a:extLst>
              <a:ext uri="{28A0092B-C50C-407E-A947-70E740481C1C}">
                <a14:useLocalDpi xmlns:a14="http://schemas.microsoft.com/office/drawing/2010/main" val="0"/>
              </a:ext>
            </a:extLst>
          </a:blip>
          <a:srcRect t="1" r="48516" b="57607"/>
          <a:stretch/>
        </p:blipFill>
        <p:spPr>
          <a:xfrm>
            <a:off x="-2253430" y="-18793"/>
            <a:ext cx="15019762" cy="6858000"/>
          </a:xfrm>
          <a:prstGeom prst="rect">
            <a:avLst/>
          </a:prstGeom>
        </p:spPr>
      </p:pic>
      <p:sp>
        <p:nvSpPr>
          <p:cNvPr id="3" name="TextBox 2">
            <a:extLst>
              <a:ext uri="{FF2B5EF4-FFF2-40B4-BE49-F238E27FC236}">
                <a16:creationId xmlns:a16="http://schemas.microsoft.com/office/drawing/2014/main" id="{72911A76-05AC-407A-A241-149A5351F532}"/>
              </a:ext>
            </a:extLst>
          </p:cNvPr>
          <p:cNvSpPr txBox="1"/>
          <p:nvPr/>
        </p:nvSpPr>
        <p:spPr>
          <a:xfrm>
            <a:off x="260385" y="216698"/>
            <a:ext cx="8376730" cy="1384995"/>
          </a:xfrm>
          <a:prstGeom prst="rect">
            <a:avLst/>
          </a:prstGeom>
          <a:noFill/>
        </p:spPr>
        <p:txBody>
          <a:bodyPr wrap="square" lIns="91440" tIns="45720" rIns="91440" bIns="45720" anchor="t">
            <a:spAutoFit/>
          </a:bodyPr>
          <a:lstStyle/>
          <a:p>
            <a:r>
              <a:rPr lang="en-CA" sz="2800">
                <a:solidFill>
                  <a:srgbClr val="93D150"/>
                </a:solidFill>
                <a:latin typeface="Arial"/>
                <a:cs typeface="Arial"/>
              </a:rPr>
              <a:t>Agriculture is the art &amp; science of </a:t>
            </a:r>
            <a:r>
              <a:rPr lang="en-CA" sz="2800" b="1" i="0" u="none" strike="noStrike" baseline="0">
                <a:solidFill>
                  <a:srgbClr val="93D150"/>
                </a:solidFill>
                <a:latin typeface="Arial"/>
                <a:cs typeface="Arial"/>
              </a:rPr>
              <a:t>growing</a:t>
            </a:r>
            <a:r>
              <a:rPr lang="en-CA" sz="2800" b="1">
                <a:solidFill>
                  <a:srgbClr val="93D150"/>
                </a:solidFill>
                <a:latin typeface="Arial"/>
                <a:cs typeface="Arial"/>
              </a:rPr>
              <a:t>, processing</a:t>
            </a:r>
            <a:r>
              <a:rPr lang="en-CA" sz="2800" b="1" i="0" u="none" strike="noStrike" baseline="0">
                <a:solidFill>
                  <a:srgbClr val="93D150"/>
                </a:solidFill>
                <a:latin typeface="Arial"/>
                <a:cs typeface="Arial"/>
              </a:rPr>
              <a:t> </a:t>
            </a:r>
            <a:r>
              <a:rPr lang="en-CA" sz="2800" b="1">
                <a:solidFill>
                  <a:srgbClr val="93D150"/>
                </a:solidFill>
                <a:latin typeface="Arial"/>
                <a:cs typeface="Arial"/>
              </a:rPr>
              <a:t>&amp;</a:t>
            </a:r>
            <a:r>
              <a:rPr lang="en-CA" sz="2800" b="1" i="0" u="none" strike="noStrike" baseline="0">
                <a:solidFill>
                  <a:srgbClr val="93D150"/>
                </a:solidFill>
                <a:latin typeface="Arial"/>
                <a:cs typeface="Arial"/>
              </a:rPr>
              <a:t> </a:t>
            </a:r>
            <a:r>
              <a:rPr lang="en-CA" sz="2800" b="1">
                <a:solidFill>
                  <a:srgbClr val="93D150"/>
                </a:solidFill>
                <a:latin typeface="Arial"/>
                <a:cs typeface="Arial"/>
              </a:rPr>
              <a:t>distributing plant &amp;</a:t>
            </a:r>
            <a:r>
              <a:rPr lang="en-CA" sz="2800" b="1" i="0" u="none" strike="noStrike" baseline="0">
                <a:solidFill>
                  <a:srgbClr val="93D150"/>
                </a:solidFill>
                <a:latin typeface="Arial"/>
                <a:cs typeface="Arial"/>
              </a:rPr>
              <a:t> </a:t>
            </a:r>
            <a:r>
              <a:rPr lang="en-CA" sz="2800" b="1">
                <a:solidFill>
                  <a:srgbClr val="93D150"/>
                </a:solidFill>
                <a:latin typeface="Arial"/>
                <a:cs typeface="Arial"/>
              </a:rPr>
              <a:t>animal products </a:t>
            </a:r>
            <a:r>
              <a:rPr lang="en-CA" sz="2800" b="1" i="0" u="none" strike="noStrike" baseline="0">
                <a:solidFill>
                  <a:srgbClr val="93D150"/>
                </a:solidFill>
                <a:latin typeface="Arial"/>
                <a:cs typeface="Arial"/>
              </a:rPr>
              <a:t>for </a:t>
            </a:r>
            <a:r>
              <a:rPr lang="en-CA" sz="2800" b="1">
                <a:solidFill>
                  <a:srgbClr val="93D150"/>
                </a:solidFill>
                <a:latin typeface="Arial"/>
                <a:cs typeface="Arial"/>
              </a:rPr>
              <a:t>people to </a:t>
            </a:r>
            <a:r>
              <a:rPr lang="en-CA" sz="2800" b="1" i="0" u="none" strike="noStrike" baseline="0">
                <a:solidFill>
                  <a:srgbClr val="93D150"/>
                </a:solidFill>
                <a:latin typeface="Arial"/>
                <a:cs typeface="Arial"/>
              </a:rPr>
              <a:t>use.</a:t>
            </a:r>
            <a:r>
              <a:rPr lang="en-CA" sz="2800" b="1">
                <a:latin typeface="Arial"/>
                <a:cs typeface="Arial"/>
              </a:rPr>
              <a:t> </a:t>
            </a:r>
            <a:endParaRPr lang="en-US" sz="2800">
              <a:latin typeface="Arial"/>
              <a:cs typeface="Arial"/>
            </a:endParaRPr>
          </a:p>
        </p:txBody>
      </p:sp>
      <p:pic>
        <p:nvPicPr>
          <p:cNvPr id="4" name="Picture 3">
            <a:extLst>
              <a:ext uri="{FF2B5EF4-FFF2-40B4-BE49-F238E27FC236}">
                <a16:creationId xmlns:a16="http://schemas.microsoft.com/office/drawing/2014/main" id="{1AB1BDE9-1767-4254-B5B9-0E4A795A31A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54978" y="501842"/>
            <a:ext cx="2093490" cy="646995"/>
          </a:xfrm>
          <a:prstGeom prst="rect">
            <a:avLst/>
          </a:prstGeom>
        </p:spPr>
      </p:pic>
      <p:sp>
        <p:nvSpPr>
          <p:cNvPr id="5" name="TextBox 4">
            <a:extLst>
              <a:ext uri="{FF2B5EF4-FFF2-40B4-BE49-F238E27FC236}">
                <a16:creationId xmlns:a16="http://schemas.microsoft.com/office/drawing/2014/main" id="{68633AD3-5D93-4515-B3BC-A6C0455BB394}"/>
              </a:ext>
            </a:extLst>
          </p:cNvPr>
          <p:cNvSpPr txBox="1"/>
          <p:nvPr/>
        </p:nvSpPr>
        <p:spPr>
          <a:xfrm>
            <a:off x="260385" y="1805116"/>
            <a:ext cx="7482654" cy="400110"/>
          </a:xfrm>
          <a:prstGeom prst="rect">
            <a:avLst/>
          </a:prstGeom>
          <a:noFill/>
        </p:spPr>
        <p:txBody>
          <a:bodyPr wrap="square">
            <a:spAutoFit/>
          </a:bodyPr>
          <a:lstStyle/>
          <a:p>
            <a:r>
              <a:rPr lang="en-CA" sz="2000">
                <a:latin typeface="Arial" panose="020B0604020202020204" pitchFamily="34" charset="0"/>
                <a:cs typeface="Arial" panose="020B0604020202020204" pitchFamily="34" charset="0"/>
              </a:rPr>
              <a:t>Agriculture is </a:t>
            </a:r>
            <a:r>
              <a:rPr lang="en-CA" sz="2000" b="1">
                <a:latin typeface="Arial" panose="020B0604020202020204" pitchFamily="34" charset="0"/>
                <a:cs typeface="Arial" panose="020B0604020202020204" pitchFamily="34" charset="0"/>
              </a:rPr>
              <a:t>EVERYWHERE</a:t>
            </a:r>
            <a:r>
              <a:rPr lang="en-CA" sz="2000">
                <a:latin typeface="Arial" panose="020B0604020202020204" pitchFamily="34" charset="0"/>
                <a:cs typeface="Arial" panose="020B0604020202020204" pitchFamily="34" charset="0"/>
              </a:rPr>
              <a:t>! The four F’s of Agriculture are:</a:t>
            </a:r>
          </a:p>
        </p:txBody>
      </p:sp>
      <p:sp>
        <p:nvSpPr>
          <p:cNvPr id="6" name="TextBox 5">
            <a:extLst>
              <a:ext uri="{FF2B5EF4-FFF2-40B4-BE49-F238E27FC236}">
                <a16:creationId xmlns:a16="http://schemas.microsoft.com/office/drawing/2014/main" id="{4FAF9CEC-A396-44AB-96C4-ACF2FC39E849}"/>
              </a:ext>
            </a:extLst>
          </p:cNvPr>
          <p:cNvSpPr txBox="1"/>
          <p:nvPr/>
        </p:nvSpPr>
        <p:spPr>
          <a:xfrm>
            <a:off x="1828800" y="2316468"/>
            <a:ext cx="9008197" cy="3785652"/>
          </a:xfrm>
          <a:prstGeom prst="rect">
            <a:avLst/>
          </a:prstGeom>
          <a:noFill/>
        </p:spPr>
        <p:txBody>
          <a:bodyPr wrap="square">
            <a:spAutoFit/>
          </a:bodyPr>
          <a:lstStyle/>
          <a:p>
            <a:endParaRPr lang="en-CA" sz="2400">
              <a:latin typeface="Arial" panose="020B0604020202020204" pitchFamily="34" charset="0"/>
              <a:cs typeface="Arial" panose="020B0604020202020204" pitchFamily="34" charset="0"/>
            </a:endParaRPr>
          </a:p>
          <a:p>
            <a:r>
              <a:rPr lang="en-CA" sz="2400" b="1">
                <a:solidFill>
                  <a:srgbClr val="FAA61A"/>
                </a:solidFill>
                <a:latin typeface="Arial" panose="020B0604020202020204" pitchFamily="34" charset="0"/>
                <a:cs typeface="Arial" panose="020B0604020202020204" pitchFamily="34" charset="0"/>
              </a:rPr>
              <a:t>Food</a:t>
            </a:r>
            <a:r>
              <a:rPr lang="en-CA" sz="2400">
                <a:latin typeface="Arial" panose="020B0604020202020204" pitchFamily="34" charset="0"/>
                <a:cs typeface="Arial" panose="020B0604020202020204" pitchFamily="34" charset="0"/>
              </a:rPr>
              <a:t> – nearly all food comes from agriculture. </a:t>
            </a:r>
          </a:p>
          <a:p>
            <a:endParaRPr lang="en-CA" sz="2400">
              <a:latin typeface="Arial" panose="020B0604020202020204" pitchFamily="34" charset="0"/>
              <a:cs typeface="Arial" panose="020B0604020202020204" pitchFamily="34" charset="0"/>
            </a:endParaRPr>
          </a:p>
          <a:p>
            <a:r>
              <a:rPr lang="en-CA" sz="2400" b="1">
                <a:solidFill>
                  <a:srgbClr val="FAA61A"/>
                </a:solidFill>
                <a:latin typeface="Arial" panose="020B0604020202020204" pitchFamily="34" charset="0"/>
                <a:cs typeface="Arial" panose="020B0604020202020204" pitchFamily="34" charset="0"/>
              </a:rPr>
              <a:t>Fibre</a:t>
            </a:r>
            <a:r>
              <a:rPr lang="en-CA" sz="2400">
                <a:latin typeface="Arial" panose="020B0604020202020204" pitchFamily="34" charset="0"/>
                <a:cs typeface="Arial" panose="020B0604020202020204" pitchFamily="34" charset="0"/>
              </a:rPr>
              <a:t> – what is your clothing made from? Cotton comes from cotton plants. Wool &amp; leather are from livestock animals. </a:t>
            </a:r>
          </a:p>
          <a:p>
            <a:endParaRPr lang="en-CA" sz="2400">
              <a:latin typeface="Arial" panose="020B0604020202020204" pitchFamily="34" charset="0"/>
              <a:cs typeface="Arial" panose="020B0604020202020204" pitchFamily="34" charset="0"/>
            </a:endParaRPr>
          </a:p>
          <a:p>
            <a:r>
              <a:rPr lang="en-CA" sz="2400" b="1">
                <a:solidFill>
                  <a:srgbClr val="FAA61A"/>
                </a:solidFill>
                <a:latin typeface="Arial" panose="020B0604020202020204" pitchFamily="34" charset="0"/>
                <a:cs typeface="Arial" panose="020B0604020202020204" pitchFamily="34" charset="0"/>
              </a:rPr>
              <a:t>Feed</a:t>
            </a:r>
            <a:r>
              <a:rPr lang="en-CA" sz="2400">
                <a:latin typeface="Arial" panose="020B0604020202020204" pitchFamily="34" charset="0"/>
                <a:cs typeface="Arial" panose="020B0604020202020204" pitchFamily="34" charset="0"/>
              </a:rPr>
              <a:t> – grain, forage &amp; hay are produced from agriculture.</a:t>
            </a:r>
          </a:p>
          <a:p>
            <a:endParaRPr lang="en-CA" sz="2400">
              <a:latin typeface="Arial" panose="020B0604020202020204" pitchFamily="34" charset="0"/>
              <a:cs typeface="Arial" panose="020B0604020202020204" pitchFamily="34" charset="0"/>
            </a:endParaRPr>
          </a:p>
          <a:p>
            <a:r>
              <a:rPr lang="en-CA" sz="2400" b="1">
                <a:solidFill>
                  <a:srgbClr val="FAA61A"/>
                </a:solidFill>
                <a:latin typeface="Arial" panose="020B0604020202020204" pitchFamily="34" charset="0"/>
                <a:cs typeface="Arial" panose="020B0604020202020204" pitchFamily="34" charset="0"/>
              </a:rPr>
              <a:t>Fuel</a:t>
            </a:r>
            <a:r>
              <a:rPr lang="en-CA" sz="2400">
                <a:latin typeface="Arial" panose="020B0604020202020204" pitchFamily="34" charset="0"/>
                <a:cs typeface="Arial" panose="020B0604020202020204" pitchFamily="34" charset="0"/>
              </a:rPr>
              <a:t> – what do we put into vehicles? Ethanol is produced from wheat. Biodiesel is produced from canola &amp; other oilseeds. </a:t>
            </a:r>
          </a:p>
        </p:txBody>
      </p:sp>
      <p:pic>
        <p:nvPicPr>
          <p:cNvPr id="7" name="Graphic 6" descr="Taco with solid fill">
            <a:extLst>
              <a:ext uri="{FF2B5EF4-FFF2-40B4-BE49-F238E27FC236}">
                <a16:creationId xmlns:a16="http://schemas.microsoft.com/office/drawing/2014/main" id="{576368D7-17AD-419B-97FC-A165C8CB66F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48324" y="2436755"/>
            <a:ext cx="914400" cy="914400"/>
          </a:xfrm>
          <a:prstGeom prst="rect">
            <a:avLst/>
          </a:prstGeom>
        </p:spPr>
      </p:pic>
      <p:pic>
        <p:nvPicPr>
          <p:cNvPr id="8" name="Picture 4" descr="Fiber Icons - Download Free Vector Icons | Noun Project">
            <a:extLst>
              <a:ext uri="{FF2B5EF4-FFF2-40B4-BE49-F238E27FC236}">
                <a16:creationId xmlns:a16="http://schemas.microsoft.com/office/drawing/2014/main" id="{09F9C302-7526-411F-B0D7-DF39489C12BD}"/>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4500" b="97500" l="7000" r="93500">
                        <a14:foregroundMark x1="28000" y1="15500" x2="28000" y2="15500"/>
                        <a14:foregroundMark x1="7000" y1="45500" x2="7000" y2="45500"/>
                        <a14:foregroundMark x1="36500" y1="44500" x2="36500" y2="44500"/>
                        <a14:foregroundMark x1="68000" y1="43500" x2="68000" y2="43500"/>
                        <a14:foregroundMark x1="88500" y1="44500" x2="88500" y2="44500"/>
                        <a14:foregroundMark x1="93500" y1="56500" x2="93500" y2="56500"/>
                        <a14:foregroundMark x1="60000" y1="4500" x2="60000" y2="4500"/>
                        <a14:foregroundMark x1="53500" y1="91500" x2="53500" y2="91500"/>
                        <a14:foregroundMark x1="49500" y1="97500" x2="49500" y2="97500"/>
                      </a14:backgroundRemoval>
                    </a14:imgEffect>
                  </a14:imgLayer>
                </a14:imgProps>
              </a:ext>
              <a:ext uri="{28A0092B-C50C-407E-A947-70E740481C1C}">
                <a14:useLocalDpi xmlns:a14="http://schemas.microsoft.com/office/drawing/2010/main" val="0"/>
              </a:ext>
            </a:extLst>
          </a:blip>
          <a:srcRect/>
          <a:stretch>
            <a:fillRect/>
          </a:stretch>
        </p:blipFill>
        <p:spPr bwMode="auto">
          <a:xfrm>
            <a:off x="648324" y="3351155"/>
            <a:ext cx="9144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9" name="Graphic 8" descr="Grain with solid fill">
            <a:extLst>
              <a:ext uri="{FF2B5EF4-FFF2-40B4-BE49-F238E27FC236}">
                <a16:creationId xmlns:a16="http://schemas.microsoft.com/office/drawing/2014/main" id="{D22ABD5F-1F16-4145-AD84-C7FF5D49BCB4}"/>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48324" y="4336794"/>
            <a:ext cx="914400" cy="914400"/>
          </a:xfrm>
          <a:prstGeom prst="rect">
            <a:avLst/>
          </a:prstGeom>
        </p:spPr>
      </p:pic>
      <p:pic>
        <p:nvPicPr>
          <p:cNvPr id="10" name="Graphic 9" descr="Fuel outline">
            <a:extLst>
              <a:ext uri="{FF2B5EF4-FFF2-40B4-BE49-F238E27FC236}">
                <a16:creationId xmlns:a16="http://schemas.microsoft.com/office/drawing/2014/main" id="{2D4CC67E-D9F3-4F06-8E7E-A49DFF4BD4BE}"/>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48324" y="5251194"/>
            <a:ext cx="986652" cy="986652"/>
          </a:xfrm>
          <a:prstGeom prst="rect">
            <a:avLst/>
          </a:prstGeom>
        </p:spPr>
      </p:pic>
    </p:spTree>
    <p:extLst>
      <p:ext uri="{BB962C8B-B14F-4D97-AF65-F5344CB8AC3E}">
        <p14:creationId xmlns:p14="http://schemas.microsoft.com/office/powerpoint/2010/main" val="1615388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picture containing different, arranged, several&#10;&#10;Description automatically generated">
            <a:extLst>
              <a:ext uri="{FF2B5EF4-FFF2-40B4-BE49-F238E27FC236}">
                <a16:creationId xmlns:a16="http://schemas.microsoft.com/office/drawing/2014/main" id="{28CCED50-EF18-4AD9-BD07-03E3C055A794}"/>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1979054" y="0"/>
            <a:ext cx="15019762" cy="6858000"/>
          </a:xfrm>
          <a:prstGeom prst="rect">
            <a:avLst/>
          </a:prstGeom>
        </p:spPr>
      </p:pic>
      <p:pic>
        <p:nvPicPr>
          <p:cNvPr id="5" name="Picture 4" descr="A picture containing different, arranged, several&#10;&#10;Description automatically generated">
            <a:extLst>
              <a:ext uri="{FF2B5EF4-FFF2-40B4-BE49-F238E27FC236}">
                <a16:creationId xmlns:a16="http://schemas.microsoft.com/office/drawing/2014/main" id="{13F73FED-AF0A-4B8D-BCFE-40755F2527E1}"/>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186318" y="0"/>
            <a:ext cx="15019762" cy="6858000"/>
          </a:xfrm>
          <a:prstGeom prst="rect">
            <a:avLst/>
          </a:prstGeom>
        </p:spPr>
      </p:pic>
      <p:sp>
        <p:nvSpPr>
          <p:cNvPr id="3" name="Content Placeholder 2">
            <a:extLst>
              <a:ext uri="{FF2B5EF4-FFF2-40B4-BE49-F238E27FC236}">
                <a16:creationId xmlns:a16="http://schemas.microsoft.com/office/drawing/2014/main" id="{BF764C01-8791-442E-9802-8928A693D005}"/>
              </a:ext>
            </a:extLst>
          </p:cNvPr>
          <p:cNvSpPr>
            <a:spLocks noGrp="1"/>
          </p:cNvSpPr>
          <p:nvPr>
            <p:ph idx="1"/>
          </p:nvPr>
        </p:nvSpPr>
        <p:spPr>
          <a:xfrm>
            <a:off x="609600" y="1460549"/>
            <a:ext cx="10972800" cy="3705129"/>
          </a:xfrm>
        </p:spPr>
        <p:txBody>
          <a:bodyPr vert="horz" lIns="91440" tIns="45720" rIns="91440" bIns="45720" rtlCol="0" anchor="t">
            <a:noAutofit/>
          </a:bodyPr>
          <a:lstStyle/>
          <a:p>
            <a:pPr marL="0" indent="0">
              <a:lnSpc>
                <a:spcPct val="150000"/>
              </a:lnSpc>
              <a:buNone/>
            </a:pPr>
            <a:r>
              <a:rPr lang="en-US" sz="2500">
                <a:solidFill>
                  <a:schemeClr val="tx1"/>
                </a:solidFill>
                <a:latin typeface="Arial" panose="020B0604020202020204" pitchFamily="34" charset="0"/>
                <a:cs typeface="Arial" panose="020B0604020202020204" pitchFamily="34" charset="0"/>
              </a:rPr>
              <a:t>A farmer is noticing that his crop yield varies throughout the field. They are interested in adopting new agriculture precision technologies that utilize GPS (Global Positioning System), soil testing, and computer mapping. This would allow them to deliver variable rates of seed and fertilizer to maximize yield in all areas of the field. </a:t>
            </a:r>
          </a:p>
          <a:p>
            <a:pPr marL="0" indent="0">
              <a:buNone/>
            </a:pPr>
            <a:endParaRPr lang="en-US" sz="2400">
              <a:solidFill>
                <a:srgbClr val="000000"/>
              </a:solidFill>
              <a:latin typeface="Arial" panose="020B0604020202020204" pitchFamily="34" charset="0"/>
              <a:cs typeface="Arial" panose="020B0604020202020204" pitchFamily="34" charset="0"/>
            </a:endParaRPr>
          </a:p>
          <a:p>
            <a:pPr marL="0" indent="0" algn="ctr">
              <a:buNone/>
            </a:pPr>
            <a:endParaRPr lang="en-US" sz="2400" b="1" i="1">
              <a:solidFill>
                <a:srgbClr val="000000"/>
              </a:solidFill>
              <a:latin typeface="Arial" panose="020B0604020202020204" pitchFamily="34" charset="0"/>
              <a:cs typeface="Arial" panose="020B0604020202020204" pitchFamily="34" charset="0"/>
            </a:endParaRPr>
          </a:p>
          <a:p>
            <a:pPr marL="0" indent="0" algn="ctr">
              <a:buNone/>
            </a:pPr>
            <a:endParaRPr lang="en-US" sz="2400" b="1" i="1">
              <a:solidFill>
                <a:srgbClr val="000000"/>
              </a:solidFill>
              <a:latin typeface="Arial" panose="020B0604020202020204" pitchFamily="34" charset="0"/>
              <a:cs typeface="Arial" panose="020B0604020202020204" pitchFamily="34" charset="0"/>
            </a:endParaRPr>
          </a:p>
          <a:p>
            <a:pPr marL="0" indent="0" algn="ctr">
              <a:buNone/>
            </a:pPr>
            <a:endParaRPr lang="en-US" sz="2400" b="1" i="1">
              <a:solidFill>
                <a:srgbClr val="000000"/>
              </a:solidFill>
              <a:latin typeface="Arial" panose="020B0604020202020204" pitchFamily="34" charset="0"/>
              <a:cs typeface="Arial" panose="020B0604020202020204" pitchFamily="34" charset="0"/>
            </a:endParaRPr>
          </a:p>
          <a:p>
            <a:pPr marL="0" indent="0" algn="ctr">
              <a:buNone/>
            </a:pPr>
            <a:endParaRPr lang="en-US" sz="2400" b="1" i="1">
              <a:solidFill>
                <a:srgbClr val="000000"/>
              </a:solidFill>
              <a:latin typeface="Arial" panose="020B0604020202020204" pitchFamily="34" charset="0"/>
              <a:cs typeface="Arial" panose="020B0604020202020204" pitchFamily="34" charset="0"/>
            </a:endParaRPr>
          </a:p>
          <a:p>
            <a:pPr marL="0" indent="0" algn="ctr">
              <a:buNone/>
            </a:pPr>
            <a:endParaRPr lang="en-US" sz="2400" b="1" i="1" u="sng">
              <a:solidFill>
                <a:srgbClr val="000000"/>
              </a:solidFill>
              <a:latin typeface="Arial" panose="020B0604020202020204" pitchFamily="34" charset="0"/>
              <a:cs typeface="Arial" panose="020B0604020202020204" pitchFamily="34" charset="0"/>
            </a:endParaRPr>
          </a:p>
          <a:p>
            <a:pPr marL="0" indent="0" algn="ctr">
              <a:buNone/>
            </a:pPr>
            <a:endParaRPr lang="en-US" sz="2400" b="1" i="1">
              <a:solidFill>
                <a:srgbClr val="000000"/>
              </a:solidFill>
              <a:latin typeface="Arial" panose="020B0604020202020204" pitchFamily="34" charset="0"/>
              <a:cs typeface="Arial" panose="020B0604020202020204" pitchFamily="34" charset="0"/>
            </a:endParaRPr>
          </a:p>
          <a:p>
            <a:r>
              <a:rPr lang="en-CA" sz="2400">
                <a:latin typeface="Arial" panose="020B0604020202020204" pitchFamily="34" charset="0"/>
                <a:cs typeface="Arial" panose="020B0604020202020204" pitchFamily="34" charset="0"/>
              </a:rPr>
              <a:t>z</a:t>
            </a:r>
          </a:p>
        </p:txBody>
      </p:sp>
      <p:pic>
        <p:nvPicPr>
          <p:cNvPr id="4" name="Picture 3">
            <a:extLst>
              <a:ext uri="{FF2B5EF4-FFF2-40B4-BE49-F238E27FC236}">
                <a16:creationId xmlns:a16="http://schemas.microsoft.com/office/drawing/2014/main" id="{B3C137B1-5D16-48A1-B10A-31BB7BCE6BE4}"/>
              </a:ext>
            </a:extLst>
          </p:cNvPr>
          <p:cNvPicPr>
            <a:picLocks noChangeAspect="1"/>
          </p:cNvPicPr>
          <p:nvPr/>
        </p:nvPicPr>
        <p:blipFill rotWithShape="1">
          <a:blip r:embed="rId4">
            <a:extLst>
              <a:ext uri="{28A0092B-C50C-407E-A947-70E740481C1C}">
                <a14:useLocalDpi xmlns:a14="http://schemas.microsoft.com/office/drawing/2010/main" val="0"/>
              </a:ext>
            </a:extLst>
          </a:blip>
          <a:srcRect l="5917" t="41041" r="6171" b="50952"/>
          <a:stretch/>
        </p:blipFill>
        <p:spPr>
          <a:xfrm>
            <a:off x="2535177" y="4672679"/>
            <a:ext cx="7274256" cy="1303363"/>
          </a:xfrm>
          <a:prstGeom prst="rect">
            <a:avLst/>
          </a:prstGeom>
        </p:spPr>
      </p:pic>
      <p:pic>
        <p:nvPicPr>
          <p:cNvPr id="6" name="Picture 5" descr="Shape&#10;&#10;Description automatically generated">
            <a:extLst>
              <a:ext uri="{FF2B5EF4-FFF2-40B4-BE49-F238E27FC236}">
                <a16:creationId xmlns:a16="http://schemas.microsoft.com/office/drawing/2014/main" id="{066D3AD3-5CE9-45A8-9D33-8CCD7E8D7F9D}"/>
              </a:ext>
            </a:extLst>
          </p:cNvPr>
          <p:cNvPicPr>
            <a:picLocks noChangeAspect="1"/>
          </p:cNvPicPr>
          <p:nvPr/>
        </p:nvPicPr>
        <p:blipFill rotWithShape="1">
          <a:blip r:embed="rId5">
            <a:extLst>
              <a:ext uri="{28A0092B-C50C-407E-A947-70E740481C1C}">
                <a14:useLocalDpi xmlns:a14="http://schemas.microsoft.com/office/drawing/2010/main" val="0"/>
              </a:ext>
            </a:extLst>
          </a:blip>
          <a:srcRect l="50771" t="69503" r="270" b="16765"/>
          <a:stretch/>
        </p:blipFill>
        <p:spPr>
          <a:xfrm>
            <a:off x="-1" y="274638"/>
            <a:ext cx="5888737" cy="1057177"/>
          </a:xfrm>
          <a:prstGeom prst="rect">
            <a:avLst/>
          </a:prstGeom>
        </p:spPr>
      </p:pic>
      <p:sp>
        <p:nvSpPr>
          <p:cNvPr id="7" name="Title 1">
            <a:extLst>
              <a:ext uri="{FF2B5EF4-FFF2-40B4-BE49-F238E27FC236}">
                <a16:creationId xmlns:a16="http://schemas.microsoft.com/office/drawing/2014/main" id="{A5379A5D-742F-4115-8748-EAAD741D907B}"/>
              </a:ext>
            </a:extLst>
          </p:cNvPr>
          <p:cNvSpPr txBox="1">
            <a:spLocks/>
          </p:cNvSpPr>
          <p:nvPr/>
        </p:nvSpPr>
        <p:spPr>
          <a:xfrm>
            <a:off x="0" y="274638"/>
            <a:ext cx="5888736"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b="1" i="0" kern="1200">
                <a:solidFill>
                  <a:schemeClr val="bg1"/>
                </a:solidFill>
                <a:latin typeface="Arial"/>
                <a:ea typeface="+mj-ea"/>
                <a:cs typeface="Arial"/>
              </a:defRPr>
            </a:lvl1pPr>
          </a:lstStyle>
          <a:p>
            <a:r>
              <a:rPr lang="en-US" sz="4000">
                <a:latin typeface="Arial" panose="020B0604020202020204" pitchFamily="34" charset="0"/>
                <a:cs typeface="Arial" panose="020B0604020202020204" pitchFamily="34" charset="0"/>
              </a:rPr>
              <a:t>Precision Agriculture</a:t>
            </a:r>
            <a:endParaRPr lang="en-CA" sz="4000">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3910595D-280B-4D88-9FC2-F2FE5A4A9B31}"/>
              </a:ext>
            </a:extLst>
          </p:cNvPr>
          <p:cNvSpPr txBox="1"/>
          <p:nvPr/>
        </p:nvSpPr>
        <p:spPr>
          <a:xfrm>
            <a:off x="14064585" y="3179928"/>
            <a:ext cx="914400" cy="914400"/>
          </a:xfrm>
          <a:prstGeom prst="rect">
            <a:avLst/>
          </a:prstGeom>
        </p:spPr>
        <p:txBody>
          <a:bodyPr vert="horz" wrap="none" lIns="91440" tIns="45720" rIns="91440" bIns="45720" rtlCol="0" anchor="ctr">
            <a:normAutofit/>
          </a:bodyPr>
          <a:lstStyle/>
          <a:p>
            <a:pPr algn="l"/>
            <a:endParaRPr lang="en-CA" b="1">
              <a:solidFill>
                <a:srgbClr val="FFFFFF"/>
              </a:solidFill>
              <a:effectLst>
                <a:outerShdw blurRad="95250" dist="38100" dir="2700000" algn="tl" rotWithShape="0">
                  <a:srgbClr val="000000">
                    <a:alpha val="21000"/>
                  </a:srgbClr>
                </a:outerShdw>
              </a:effectLst>
              <a:latin typeface="Arial"/>
              <a:cs typeface="Arial"/>
            </a:endParaRPr>
          </a:p>
        </p:txBody>
      </p:sp>
      <p:sp>
        <p:nvSpPr>
          <p:cNvPr id="10" name="TextBox 9">
            <a:extLst>
              <a:ext uri="{FF2B5EF4-FFF2-40B4-BE49-F238E27FC236}">
                <a16:creationId xmlns:a16="http://schemas.microsoft.com/office/drawing/2014/main" id="{367EF191-14BA-40E1-B2C0-50D548B1FD7A}"/>
              </a:ext>
            </a:extLst>
          </p:cNvPr>
          <p:cNvSpPr txBox="1"/>
          <p:nvPr/>
        </p:nvSpPr>
        <p:spPr>
          <a:xfrm>
            <a:off x="2538595" y="4897161"/>
            <a:ext cx="7206810" cy="1114677"/>
          </a:xfrm>
          <a:prstGeom prst="rect">
            <a:avLst/>
          </a:prstGeom>
        </p:spPr>
        <p:txBody>
          <a:bodyPr vert="horz" wrap="square" lIns="91440" tIns="45720" rIns="91440" bIns="45720" rtlCol="0" anchor="ctr">
            <a:normAutofit/>
          </a:bodyPr>
          <a:lstStyle/>
          <a:p>
            <a:pPr algn="ctr"/>
            <a:r>
              <a:rPr lang="en-US" sz="2600">
                <a:solidFill>
                  <a:schemeClr val="bg1"/>
                </a:solidFill>
                <a:latin typeface="Arial" panose="020B0604020202020204" pitchFamily="34" charset="0"/>
                <a:cs typeface="Arial" panose="020B0604020202020204" pitchFamily="34" charset="0"/>
              </a:rPr>
              <a:t>Who is involved in advising and setting up a precision agriculture system for the farm?</a:t>
            </a:r>
          </a:p>
          <a:p>
            <a:pPr algn="ctr"/>
            <a:endParaRPr lang="en-CA" sz="2600" b="1">
              <a:solidFill>
                <a:schemeClr val="bg1"/>
              </a:solidFill>
              <a:effectLst>
                <a:outerShdw blurRad="95250" dist="38100" dir="2700000" algn="tl" rotWithShape="0">
                  <a:srgbClr val="000000">
                    <a:alpha val="21000"/>
                  </a:srgbClr>
                </a:outerShdw>
              </a:effectLst>
              <a:latin typeface="Arial" panose="020B0604020202020204" pitchFamily="34" charset="0"/>
              <a:cs typeface="Arial" panose="020B0604020202020204" pitchFamily="34" charset="0"/>
            </a:endParaRPr>
          </a:p>
        </p:txBody>
      </p:sp>
      <p:pic>
        <p:nvPicPr>
          <p:cNvPr id="11" name="Picture 10">
            <a:extLst>
              <a:ext uri="{FF2B5EF4-FFF2-40B4-BE49-F238E27FC236}">
                <a16:creationId xmlns:a16="http://schemas.microsoft.com/office/drawing/2014/main" id="{E8AEE191-0A9B-4C6E-9FFD-AC4AE73914E7}"/>
              </a:ext>
            </a:extLst>
          </p:cNvPr>
          <p:cNvPicPr>
            <a:picLocks noChangeAspect="1"/>
          </p:cNvPicPr>
          <p:nvPr/>
        </p:nvPicPr>
        <p:blipFill>
          <a:blip r:embed="rId6"/>
          <a:stretch>
            <a:fillRect/>
          </a:stretch>
        </p:blipFill>
        <p:spPr>
          <a:xfrm>
            <a:off x="1321144" y="4656075"/>
            <a:ext cx="1227731" cy="1413228"/>
          </a:xfrm>
          <a:prstGeom prst="rect">
            <a:avLst/>
          </a:prstGeom>
        </p:spPr>
      </p:pic>
      <p:sp>
        <p:nvSpPr>
          <p:cNvPr id="12" name="TextBox 11">
            <a:extLst>
              <a:ext uri="{FF2B5EF4-FFF2-40B4-BE49-F238E27FC236}">
                <a16:creationId xmlns:a16="http://schemas.microsoft.com/office/drawing/2014/main" id="{4C2A7E97-2855-45C9-B469-97962458C675}"/>
              </a:ext>
            </a:extLst>
          </p:cNvPr>
          <p:cNvSpPr txBox="1"/>
          <p:nvPr/>
        </p:nvSpPr>
        <p:spPr>
          <a:xfrm>
            <a:off x="1324349" y="4581366"/>
            <a:ext cx="1203979" cy="1399495"/>
          </a:xfrm>
          <a:prstGeom prst="rect">
            <a:avLst/>
          </a:prstGeom>
        </p:spPr>
        <p:txBody>
          <a:bodyPr vert="horz" wrap="square" lIns="91440" tIns="45720" rIns="91440" bIns="45720" rtlCol="0" anchor="ctr">
            <a:normAutofit/>
          </a:bodyPr>
          <a:lstStyle/>
          <a:p>
            <a:pPr algn="ctr"/>
            <a:r>
              <a:rPr lang="en-CA" sz="6000" b="1">
                <a:solidFill>
                  <a:srgbClr val="FFFFFF"/>
                </a:solidFill>
                <a:effectLst>
                  <a:outerShdw blurRad="95250" dist="38100" dir="2700000" algn="tl" rotWithShape="0">
                    <a:srgbClr val="000000">
                      <a:alpha val="21000"/>
                    </a:srgbClr>
                  </a:outerShdw>
                </a:effectLst>
                <a:latin typeface="Arial"/>
                <a:cs typeface="Arial"/>
              </a:rPr>
              <a:t>?</a:t>
            </a:r>
          </a:p>
        </p:txBody>
      </p:sp>
      <p:sp>
        <p:nvSpPr>
          <p:cNvPr id="13" name="TextBox 12">
            <a:extLst>
              <a:ext uri="{FF2B5EF4-FFF2-40B4-BE49-F238E27FC236}">
                <a16:creationId xmlns:a16="http://schemas.microsoft.com/office/drawing/2014/main" id="{11248139-3369-49F6-8796-B88FEFBB229E}"/>
              </a:ext>
            </a:extLst>
          </p:cNvPr>
          <p:cNvSpPr txBox="1"/>
          <p:nvPr/>
        </p:nvSpPr>
        <p:spPr>
          <a:xfrm>
            <a:off x="1307446" y="6031430"/>
            <a:ext cx="8650224" cy="523220"/>
          </a:xfrm>
          <a:prstGeom prst="rect">
            <a:avLst/>
          </a:prstGeom>
          <a:noFill/>
        </p:spPr>
        <p:txBody>
          <a:bodyPr wrap="square">
            <a:spAutoFit/>
          </a:bodyPr>
          <a:lstStyle/>
          <a:p>
            <a:pPr marL="0" indent="0" algn="ctr">
              <a:buNone/>
            </a:pPr>
            <a:r>
              <a:rPr lang="en-US" sz="2800" b="1" i="1">
                <a:solidFill>
                  <a:srgbClr val="FFC000"/>
                </a:solidFill>
                <a:latin typeface="Arial" panose="020B0604020202020204" pitchFamily="34" charset="0"/>
                <a:cs typeface="Arial" panose="020B0604020202020204" pitchFamily="34" charset="0"/>
              </a:rPr>
              <a:t>5 Career Cards Required</a:t>
            </a:r>
            <a:endParaRPr lang="en-CA" sz="2800" b="1" i="1">
              <a:solidFill>
                <a:srgbClr val="FFC000"/>
              </a:solidFill>
              <a:latin typeface="Arial" panose="020B0604020202020204" pitchFamily="34" charset="0"/>
              <a:cs typeface="Arial" panose="020B0604020202020204" pitchFamily="34" charset="0"/>
            </a:endParaRPr>
          </a:p>
        </p:txBody>
      </p:sp>
      <p:pic>
        <p:nvPicPr>
          <p:cNvPr id="16" name="Graphic 15" descr="Topography Map with solid fill">
            <a:extLst>
              <a:ext uri="{FF2B5EF4-FFF2-40B4-BE49-F238E27FC236}">
                <a16:creationId xmlns:a16="http://schemas.microsoft.com/office/drawing/2014/main" id="{25BFABB0-54C8-46FC-A12B-75645E2FC050}"/>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392802" y="-23431"/>
            <a:ext cx="1419613" cy="1419613"/>
          </a:xfrm>
          <a:prstGeom prst="rect">
            <a:avLst/>
          </a:prstGeom>
        </p:spPr>
      </p:pic>
    </p:spTree>
    <p:extLst>
      <p:ext uri="{BB962C8B-B14F-4D97-AF65-F5344CB8AC3E}">
        <p14:creationId xmlns:p14="http://schemas.microsoft.com/office/powerpoint/2010/main" val="12014620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descr="A picture containing different, arranged, several&#10;&#10;Description automatically generated">
            <a:extLst>
              <a:ext uri="{FF2B5EF4-FFF2-40B4-BE49-F238E27FC236}">
                <a16:creationId xmlns:a16="http://schemas.microsoft.com/office/drawing/2014/main" id="{9E492350-6EFA-47A4-AB98-85DA35C52EEF}"/>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033918" y="0"/>
            <a:ext cx="15019762" cy="6858000"/>
          </a:xfrm>
          <a:prstGeom prst="rect">
            <a:avLst/>
          </a:prstGeom>
        </p:spPr>
      </p:pic>
      <p:pic>
        <p:nvPicPr>
          <p:cNvPr id="24" name="Picture 23" descr="A picture containing different, arranged, several&#10;&#10;Description automatically generated">
            <a:extLst>
              <a:ext uri="{FF2B5EF4-FFF2-40B4-BE49-F238E27FC236}">
                <a16:creationId xmlns:a16="http://schemas.microsoft.com/office/drawing/2014/main" id="{5A5CE5F7-BBD5-2943-A551-F5ACAF882343}"/>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186318" y="0"/>
            <a:ext cx="15019762" cy="6858000"/>
          </a:xfrm>
          <a:prstGeom prst="rect">
            <a:avLst/>
          </a:prstGeom>
        </p:spPr>
      </p:pic>
      <p:pic>
        <p:nvPicPr>
          <p:cNvPr id="10" name="Picture 9" descr="Shape&#10;&#10;Description automatically generated">
            <a:extLst>
              <a:ext uri="{FF2B5EF4-FFF2-40B4-BE49-F238E27FC236}">
                <a16:creationId xmlns:a16="http://schemas.microsoft.com/office/drawing/2014/main" id="{B59CF96B-37F4-422F-8863-7DAFBB55CDE4}"/>
              </a:ext>
            </a:extLst>
          </p:cNvPr>
          <p:cNvPicPr>
            <a:picLocks noChangeAspect="1"/>
          </p:cNvPicPr>
          <p:nvPr/>
        </p:nvPicPr>
        <p:blipFill rotWithShape="1">
          <a:blip r:embed="rId4">
            <a:extLst>
              <a:ext uri="{28A0092B-C50C-407E-A947-70E740481C1C}">
                <a14:useLocalDpi xmlns:a14="http://schemas.microsoft.com/office/drawing/2010/main" val="0"/>
              </a:ext>
            </a:extLst>
          </a:blip>
          <a:srcRect l="27922" t="69503" r="270" b="16765"/>
          <a:stretch/>
        </p:blipFill>
        <p:spPr>
          <a:xfrm>
            <a:off x="0" y="274638"/>
            <a:ext cx="6405955" cy="1165076"/>
          </a:xfrm>
          <a:prstGeom prst="rect">
            <a:avLst/>
          </a:prstGeom>
        </p:spPr>
      </p:pic>
      <p:sp>
        <p:nvSpPr>
          <p:cNvPr id="11" name="Title 1">
            <a:extLst>
              <a:ext uri="{FF2B5EF4-FFF2-40B4-BE49-F238E27FC236}">
                <a16:creationId xmlns:a16="http://schemas.microsoft.com/office/drawing/2014/main" id="{20B32330-A5EE-4751-A704-C3079DB4F7D9}"/>
              </a:ext>
            </a:extLst>
          </p:cNvPr>
          <p:cNvSpPr txBox="1">
            <a:spLocks/>
          </p:cNvSpPr>
          <p:nvPr/>
        </p:nvSpPr>
        <p:spPr>
          <a:xfrm>
            <a:off x="0" y="274638"/>
            <a:ext cx="60960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b="1" i="0" kern="1200">
                <a:solidFill>
                  <a:schemeClr val="bg1"/>
                </a:solidFill>
                <a:latin typeface="Arial"/>
                <a:ea typeface="+mj-ea"/>
                <a:cs typeface="Arial"/>
              </a:defRPr>
            </a:lvl1pPr>
          </a:lstStyle>
          <a:p>
            <a:r>
              <a:rPr lang="en-US" sz="4000">
                <a:latin typeface="Arial" panose="020B0604020202020204" pitchFamily="34" charset="0"/>
                <a:cs typeface="Arial" panose="020B0604020202020204" pitchFamily="34" charset="0"/>
              </a:rPr>
              <a:t>Precision Agriculture</a:t>
            </a:r>
            <a:endParaRPr lang="en-CA" sz="4000">
              <a:latin typeface="Arial" panose="020B0604020202020204" pitchFamily="34" charset="0"/>
              <a:cs typeface="Arial" panose="020B0604020202020204" pitchFamily="34" charset="0"/>
            </a:endParaRPr>
          </a:p>
        </p:txBody>
      </p:sp>
      <p:grpSp>
        <p:nvGrpSpPr>
          <p:cNvPr id="12" name="Group 11">
            <a:extLst>
              <a:ext uri="{FF2B5EF4-FFF2-40B4-BE49-F238E27FC236}">
                <a16:creationId xmlns:a16="http://schemas.microsoft.com/office/drawing/2014/main" id="{8531E265-F8F7-4F65-ABD2-ABBC65B86834}"/>
              </a:ext>
            </a:extLst>
          </p:cNvPr>
          <p:cNvGrpSpPr/>
          <p:nvPr/>
        </p:nvGrpSpPr>
        <p:grpSpPr>
          <a:xfrm>
            <a:off x="7752248" y="5848011"/>
            <a:ext cx="2434156" cy="792000"/>
            <a:chOff x="9543924" y="5643380"/>
            <a:chExt cx="2434156" cy="792000"/>
          </a:xfrm>
        </p:grpSpPr>
        <p:sp>
          <p:nvSpPr>
            <p:cNvPr id="13" name="TextBox 12">
              <a:extLst>
                <a:ext uri="{FF2B5EF4-FFF2-40B4-BE49-F238E27FC236}">
                  <a16:creationId xmlns:a16="http://schemas.microsoft.com/office/drawing/2014/main" id="{D2BD736B-62DF-4601-B33B-F33DE1ED1E09}"/>
                </a:ext>
              </a:extLst>
            </p:cNvPr>
            <p:cNvSpPr txBox="1"/>
            <p:nvPr/>
          </p:nvSpPr>
          <p:spPr>
            <a:xfrm>
              <a:off x="10151404" y="5828449"/>
              <a:ext cx="1826676" cy="400110"/>
            </a:xfrm>
            <a:prstGeom prst="rect">
              <a:avLst/>
            </a:prstGeom>
            <a:noFill/>
          </p:spPr>
          <p:txBody>
            <a:bodyPr wrap="square" rtlCol="0">
              <a:spAutoFit/>
            </a:bodyPr>
            <a:lstStyle/>
            <a:p>
              <a:r>
                <a:rPr lang="en-CA" sz="2000" b="1">
                  <a:latin typeface="Arial" panose="020B0604020202020204" pitchFamily="34" charset="0"/>
                  <a:cs typeface="Arial" panose="020B0604020202020204" pitchFamily="34" charset="0"/>
                </a:rPr>
                <a:t>Persuade</a:t>
              </a:r>
              <a:endParaRPr lang="en-CA" sz="2400" b="1">
                <a:latin typeface="Arial" panose="020B0604020202020204" pitchFamily="34" charset="0"/>
                <a:cs typeface="Arial" panose="020B0604020202020204" pitchFamily="34" charset="0"/>
              </a:endParaRPr>
            </a:p>
          </p:txBody>
        </p:sp>
        <p:pic>
          <p:nvPicPr>
            <p:cNvPr id="14" name="Picture 13" descr="Icon&#10;&#10;Description automatically generated">
              <a:extLst>
                <a:ext uri="{FF2B5EF4-FFF2-40B4-BE49-F238E27FC236}">
                  <a16:creationId xmlns:a16="http://schemas.microsoft.com/office/drawing/2014/main" id="{EA013295-1BF5-4D2B-B4C9-4C43219DE23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43924" y="5643380"/>
              <a:ext cx="668006" cy="792000"/>
            </a:xfrm>
            <a:prstGeom prst="rect">
              <a:avLst/>
            </a:prstGeom>
          </p:spPr>
        </p:pic>
      </p:grpSp>
      <p:grpSp>
        <p:nvGrpSpPr>
          <p:cNvPr id="15" name="Group 14">
            <a:extLst>
              <a:ext uri="{FF2B5EF4-FFF2-40B4-BE49-F238E27FC236}">
                <a16:creationId xmlns:a16="http://schemas.microsoft.com/office/drawing/2014/main" id="{8DA346C0-EC7D-4C5F-BD33-011548CF1E4E}"/>
              </a:ext>
            </a:extLst>
          </p:cNvPr>
          <p:cNvGrpSpPr/>
          <p:nvPr/>
        </p:nvGrpSpPr>
        <p:grpSpPr>
          <a:xfrm>
            <a:off x="2828312" y="5858887"/>
            <a:ext cx="2434156" cy="792000"/>
            <a:chOff x="9543924" y="5643380"/>
            <a:chExt cx="2434156" cy="792000"/>
          </a:xfrm>
        </p:grpSpPr>
        <p:sp>
          <p:nvSpPr>
            <p:cNvPr id="16" name="TextBox 15">
              <a:extLst>
                <a:ext uri="{FF2B5EF4-FFF2-40B4-BE49-F238E27FC236}">
                  <a16:creationId xmlns:a16="http://schemas.microsoft.com/office/drawing/2014/main" id="{D86F8855-AB49-4B28-8661-2523940D53AC}"/>
                </a:ext>
              </a:extLst>
            </p:cNvPr>
            <p:cNvSpPr txBox="1"/>
            <p:nvPr/>
          </p:nvSpPr>
          <p:spPr>
            <a:xfrm>
              <a:off x="10151404" y="5828449"/>
              <a:ext cx="1826676" cy="400110"/>
            </a:xfrm>
            <a:prstGeom prst="rect">
              <a:avLst/>
            </a:prstGeom>
            <a:noFill/>
          </p:spPr>
          <p:txBody>
            <a:bodyPr wrap="square" rtlCol="0">
              <a:spAutoFit/>
            </a:bodyPr>
            <a:lstStyle/>
            <a:p>
              <a:r>
                <a:rPr lang="en-CA" sz="2000" b="1">
                  <a:latin typeface="Arial" panose="020B0604020202020204" pitchFamily="34" charset="0"/>
                  <a:cs typeface="Arial" panose="020B0604020202020204" pitchFamily="34" charset="0"/>
                </a:rPr>
                <a:t>Persuade</a:t>
              </a:r>
              <a:endParaRPr lang="en-CA" sz="2400" b="1">
                <a:latin typeface="Arial" panose="020B0604020202020204" pitchFamily="34" charset="0"/>
                <a:cs typeface="Arial" panose="020B0604020202020204" pitchFamily="34" charset="0"/>
              </a:endParaRPr>
            </a:p>
          </p:txBody>
        </p:sp>
        <p:pic>
          <p:nvPicPr>
            <p:cNvPr id="17" name="Picture 16" descr="Icon&#10;&#10;Description automatically generated">
              <a:extLst>
                <a:ext uri="{FF2B5EF4-FFF2-40B4-BE49-F238E27FC236}">
                  <a16:creationId xmlns:a16="http://schemas.microsoft.com/office/drawing/2014/main" id="{85B9C239-DD97-4361-BE12-C8FCF0D2A6E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43924" y="5643380"/>
              <a:ext cx="668006" cy="792000"/>
            </a:xfrm>
            <a:prstGeom prst="rect">
              <a:avLst/>
            </a:prstGeom>
          </p:spPr>
        </p:pic>
      </p:grpSp>
      <p:grpSp>
        <p:nvGrpSpPr>
          <p:cNvPr id="18" name="Group 17">
            <a:extLst>
              <a:ext uri="{FF2B5EF4-FFF2-40B4-BE49-F238E27FC236}">
                <a16:creationId xmlns:a16="http://schemas.microsoft.com/office/drawing/2014/main" id="{BF73CA4A-67A5-4B6A-8DB0-919E806F3BC0}"/>
              </a:ext>
            </a:extLst>
          </p:cNvPr>
          <p:cNvGrpSpPr/>
          <p:nvPr/>
        </p:nvGrpSpPr>
        <p:grpSpPr>
          <a:xfrm>
            <a:off x="291279" y="5564302"/>
            <a:ext cx="2004592" cy="798542"/>
            <a:chOff x="766333" y="5721772"/>
            <a:chExt cx="2004592" cy="798542"/>
          </a:xfrm>
        </p:grpSpPr>
        <p:sp>
          <p:nvSpPr>
            <p:cNvPr id="19" name="TextBox 18">
              <a:extLst>
                <a:ext uri="{FF2B5EF4-FFF2-40B4-BE49-F238E27FC236}">
                  <a16:creationId xmlns:a16="http://schemas.microsoft.com/office/drawing/2014/main" id="{354A42E0-CD5C-4EFA-A428-D4A3F35C8EF2}"/>
                </a:ext>
              </a:extLst>
            </p:cNvPr>
            <p:cNvSpPr txBox="1"/>
            <p:nvPr/>
          </p:nvSpPr>
          <p:spPr>
            <a:xfrm>
              <a:off x="944249" y="5890210"/>
              <a:ext cx="1826676" cy="400110"/>
            </a:xfrm>
            <a:prstGeom prst="rect">
              <a:avLst/>
            </a:prstGeom>
            <a:noFill/>
          </p:spPr>
          <p:txBody>
            <a:bodyPr wrap="square" rtlCol="0">
              <a:spAutoFit/>
            </a:bodyPr>
            <a:lstStyle/>
            <a:p>
              <a:pPr algn="ctr"/>
              <a:r>
                <a:rPr lang="en-CA" sz="2000" b="1">
                  <a:latin typeface="Arial" panose="020B0604020202020204" pitchFamily="34" charset="0"/>
                  <a:cs typeface="Arial" panose="020B0604020202020204" pitchFamily="34" charset="0"/>
                </a:rPr>
                <a:t>Think</a:t>
              </a:r>
              <a:endParaRPr lang="en-CA" sz="2400" b="1">
                <a:latin typeface="Arial" panose="020B0604020202020204" pitchFamily="34" charset="0"/>
                <a:cs typeface="Arial" panose="020B0604020202020204" pitchFamily="34" charset="0"/>
              </a:endParaRPr>
            </a:p>
          </p:txBody>
        </p:sp>
        <p:pic>
          <p:nvPicPr>
            <p:cNvPr id="20" name="Graphic 19">
              <a:extLst>
                <a:ext uri="{FF2B5EF4-FFF2-40B4-BE49-F238E27FC236}">
                  <a16:creationId xmlns:a16="http://schemas.microsoft.com/office/drawing/2014/main" id="{2703CB8E-45E0-48E3-92C3-71301396625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66333" y="5721772"/>
              <a:ext cx="669600" cy="798542"/>
            </a:xfrm>
            <a:prstGeom prst="rect">
              <a:avLst/>
            </a:prstGeom>
          </p:spPr>
        </p:pic>
      </p:grpSp>
      <p:grpSp>
        <p:nvGrpSpPr>
          <p:cNvPr id="21" name="Group 20">
            <a:extLst>
              <a:ext uri="{FF2B5EF4-FFF2-40B4-BE49-F238E27FC236}">
                <a16:creationId xmlns:a16="http://schemas.microsoft.com/office/drawing/2014/main" id="{CB78F8FE-3AED-4486-A3F4-8B64B7E23FD5}"/>
              </a:ext>
            </a:extLst>
          </p:cNvPr>
          <p:cNvGrpSpPr/>
          <p:nvPr/>
        </p:nvGrpSpPr>
        <p:grpSpPr>
          <a:xfrm>
            <a:off x="10218640" y="5565000"/>
            <a:ext cx="2004592" cy="798542"/>
            <a:chOff x="766333" y="5721772"/>
            <a:chExt cx="2004592" cy="798542"/>
          </a:xfrm>
        </p:grpSpPr>
        <p:sp>
          <p:nvSpPr>
            <p:cNvPr id="22" name="TextBox 21">
              <a:extLst>
                <a:ext uri="{FF2B5EF4-FFF2-40B4-BE49-F238E27FC236}">
                  <a16:creationId xmlns:a16="http://schemas.microsoft.com/office/drawing/2014/main" id="{E132EDDC-D9A5-489B-8B97-FBF9621499E7}"/>
                </a:ext>
              </a:extLst>
            </p:cNvPr>
            <p:cNvSpPr txBox="1"/>
            <p:nvPr/>
          </p:nvSpPr>
          <p:spPr>
            <a:xfrm>
              <a:off x="944249" y="5890210"/>
              <a:ext cx="1826676" cy="400110"/>
            </a:xfrm>
            <a:prstGeom prst="rect">
              <a:avLst/>
            </a:prstGeom>
            <a:noFill/>
          </p:spPr>
          <p:txBody>
            <a:bodyPr wrap="square" rtlCol="0">
              <a:spAutoFit/>
            </a:bodyPr>
            <a:lstStyle/>
            <a:p>
              <a:pPr algn="ctr"/>
              <a:r>
                <a:rPr lang="en-CA" sz="2000" b="1">
                  <a:latin typeface="Arial" panose="020B0604020202020204" pitchFamily="34" charset="0"/>
                  <a:cs typeface="Arial" panose="020B0604020202020204" pitchFamily="34" charset="0"/>
                </a:rPr>
                <a:t>Think</a:t>
              </a:r>
              <a:endParaRPr lang="en-CA" sz="2400" b="1">
                <a:latin typeface="Arial" panose="020B0604020202020204" pitchFamily="34" charset="0"/>
                <a:cs typeface="Arial" panose="020B0604020202020204" pitchFamily="34" charset="0"/>
              </a:endParaRPr>
            </a:p>
          </p:txBody>
        </p:sp>
        <p:pic>
          <p:nvPicPr>
            <p:cNvPr id="23" name="Graphic 22">
              <a:extLst>
                <a:ext uri="{FF2B5EF4-FFF2-40B4-BE49-F238E27FC236}">
                  <a16:creationId xmlns:a16="http://schemas.microsoft.com/office/drawing/2014/main" id="{48537E67-AB8C-4D39-A90C-B7CCAF86C12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66333" y="5721772"/>
              <a:ext cx="669600" cy="798542"/>
            </a:xfrm>
            <a:prstGeom prst="rect">
              <a:avLst/>
            </a:prstGeom>
          </p:spPr>
        </p:pic>
      </p:grpSp>
      <p:pic>
        <p:nvPicPr>
          <p:cNvPr id="26" name="Picture 25" descr="A picture containing text, water, screenshot&#10;&#10;Description automatically generated">
            <a:extLst>
              <a:ext uri="{FF2B5EF4-FFF2-40B4-BE49-F238E27FC236}">
                <a16:creationId xmlns:a16="http://schemas.microsoft.com/office/drawing/2014/main" id="{38ADB039-32C3-4785-9DF0-3067626E76C2}"/>
              </a:ext>
            </a:extLst>
          </p:cNvPr>
          <p:cNvPicPr>
            <a:picLocks noChangeAspect="1"/>
          </p:cNvPicPr>
          <p:nvPr/>
        </p:nvPicPr>
        <p:blipFill rotWithShape="1">
          <a:blip r:embed="rId8">
            <a:extLst>
              <a:ext uri="{28A0092B-C50C-407E-A947-70E740481C1C}">
                <a14:useLocalDpi xmlns:a14="http://schemas.microsoft.com/office/drawing/2010/main" val="0"/>
              </a:ext>
            </a:extLst>
          </a:blip>
          <a:srcRect b="37057"/>
          <a:stretch/>
        </p:blipFill>
        <p:spPr>
          <a:xfrm>
            <a:off x="143532" y="1817487"/>
            <a:ext cx="2286005" cy="2014422"/>
          </a:xfrm>
          <a:prstGeom prst="rect">
            <a:avLst/>
          </a:prstGeom>
        </p:spPr>
      </p:pic>
      <p:pic>
        <p:nvPicPr>
          <p:cNvPr id="27" name="Content Placeholder 4" descr="A picture containing text, grass, screenshot&#10;&#10;Description automatically generated">
            <a:extLst>
              <a:ext uri="{FF2B5EF4-FFF2-40B4-BE49-F238E27FC236}">
                <a16:creationId xmlns:a16="http://schemas.microsoft.com/office/drawing/2014/main" id="{CED6061E-1180-4949-A82D-C7EC28743B75}"/>
              </a:ext>
            </a:extLst>
          </p:cNvPr>
          <p:cNvPicPr>
            <a:picLocks noGrp="1" noChangeAspect="1"/>
          </p:cNvPicPr>
          <p:nvPr>
            <p:ph idx="1"/>
          </p:nvPr>
        </p:nvPicPr>
        <p:blipFill rotWithShape="1">
          <a:blip r:embed="rId9">
            <a:extLst>
              <a:ext uri="{28A0092B-C50C-407E-A947-70E740481C1C}">
                <a14:useLocalDpi xmlns:a14="http://schemas.microsoft.com/office/drawing/2010/main" val="0"/>
              </a:ext>
            </a:extLst>
          </a:blip>
          <a:srcRect b="40774"/>
          <a:stretch/>
        </p:blipFill>
        <p:spPr>
          <a:xfrm>
            <a:off x="2538912" y="3144101"/>
            <a:ext cx="2286005" cy="1895473"/>
          </a:xfrm>
          <a:prstGeom prst="rect">
            <a:avLst/>
          </a:prstGeom>
        </p:spPr>
      </p:pic>
      <p:pic>
        <p:nvPicPr>
          <p:cNvPr id="28" name="Picture 27" descr="A person using a computer&#10;&#10;Description automatically generated with low confidence">
            <a:extLst>
              <a:ext uri="{FF2B5EF4-FFF2-40B4-BE49-F238E27FC236}">
                <a16:creationId xmlns:a16="http://schemas.microsoft.com/office/drawing/2014/main" id="{FDCEDDF3-BD7A-4F15-9162-3D36BC494CDB}"/>
              </a:ext>
            </a:extLst>
          </p:cNvPr>
          <p:cNvPicPr>
            <a:picLocks noChangeAspect="1"/>
          </p:cNvPicPr>
          <p:nvPr/>
        </p:nvPicPr>
        <p:blipFill rotWithShape="1">
          <a:blip r:embed="rId10">
            <a:extLst>
              <a:ext uri="{28A0092B-C50C-407E-A947-70E740481C1C}">
                <a14:useLocalDpi xmlns:a14="http://schemas.microsoft.com/office/drawing/2010/main" val="0"/>
              </a:ext>
            </a:extLst>
          </a:blip>
          <a:srcRect b="37578"/>
          <a:stretch/>
        </p:blipFill>
        <p:spPr>
          <a:xfrm>
            <a:off x="4951908" y="1817487"/>
            <a:ext cx="2286005" cy="1997758"/>
          </a:xfrm>
          <a:prstGeom prst="rect">
            <a:avLst/>
          </a:prstGeom>
        </p:spPr>
      </p:pic>
      <p:pic>
        <p:nvPicPr>
          <p:cNvPr id="29" name="Picture 28" descr="A picture containing text, person, outdoor&#10;&#10;Description automatically generated">
            <a:extLst>
              <a:ext uri="{FF2B5EF4-FFF2-40B4-BE49-F238E27FC236}">
                <a16:creationId xmlns:a16="http://schemas.microsoft.com/office/drawing/2014/main" id="{22983333-5C5A-4ABF-A899-8DD6A2979D0E}"/>
              </a:ext>
            </a:extLst>
          </p:cNvPr>
          <p:cNvPicPr>
            <a:picLocks noChangeAspect="1"/>
          </p:cNvPicPr>
          <p:nvPr/>
        </p:nvPicPr>
        <p:blipFill rotWithShape="1">
          <a:blip r:embed="rId11">
            <a:extLst>
              <a:ext uri="{28A0092B-C50C-407E-A947-70E740481C1C}">
                <a14:useLocalDpi xmlns:a14="http://schemas.microsoft.com/office/drawing/2010/main" val="0"/>
              </a:ext>
            </a:extLst>
          </a:blip>
          <a:srcRect b="41860"/>
          <a:stretch/>
        </p:blipFill>
        <p:spPr>
          <a:xfrm>
            <a:off x="7364165" y="3160766"/>
            <a:ext cx="2286005" cy="1860702"/>
          </a:xfrm>
          <a:prstGeom prst="rect">
            <a:avLst/>
          </a:prstGeom>
        </p:spPr>
      </p:pic>
      <p:pic>
        <p:nvPicPr>
          <p:cNvPr id="30" name="Picture 29" descr="A picture containing text, indoor, store, screenshot&#10;&#10;Description automatically generated">
            <a:extLst>
              <a:ext uri="{FF2B5EF4-FFF2-40B4-BE49-F238E27FC236}">
                <a16:creationId xmlns:a16="http://schemas.microsoft.com/office/drawing/2014/main" id="{E1EF5652-39B4-4971-9776-D7E3324120C7}"/>
              </a:ext>
            </a:extLst>
          </p:cNvPr>
          <p:cNvPicPr>
            <a:picLocks noChangeAspect="1"/>
          </p:cNvPicPr>
          <p:nvPr/>
        </p:nvPicPr>
        <p:blipFill rotWithShape="1">
          <a:blip r:embed="rId12">
            <a:extLst>
              <a:ext uri="{28A0092B-C50C-407E-A947-70E740481C1C}">
                <a14:useLocalDpi xmlns:a14="http://schemas.microsoft.com/office/drawing/2010/main" val="0"/>
              </a:ext>
            </a:extLst>
          </a:blip>
          <a:srcRect b="36550"/>
          <a:stretch/>
        </p:blipFill>
        <p:spPr>
          <a:xfrm>
            <a:off x="9749757" y="1817487"/>
            <a:ext cx="2286005" cy="2030635"/>
          </a:xfrm>
          <a:prstGeom prst="rect">
            <a:avLst/>
          </a:prstGeom>
        </p:spPr>
      </p:pic>
      <p:grpSp>
        <p:nvGrpSpPr>
          <p:cNvPr id="31" name="Group 30">
            <a:extLst>
              <a:ext uri="{FF2B5EF4-FFF2-40B4-BE49-F238E27FC236}">
                <a16:creationId xmlns:a16="http://schemas.microsoft.com/office/drawing/2014/main" id="{72F48073-D86E-4903-B176-53951F01D3FA}"/>
              </a:ext>
            </a:extLst>
          </p:cNvPr>
          <p:cNvGrpSpPr/>
          <p:nvPr/>
        </p:nvGrpSpPr>
        <p:grpSpPr>
          <a:xfrm>
            <a:off x="5262468" y="5509766"/>
            <a:ext cx="2191888" cy="846057"/>
            <a:chOff x="5076926" y="5690893"/>
            <a:chExt cx="2191888" cy="846057"/>
          </a:xfrm>
        </p:grpSpPr>
        <p:sp>
          <p:nvSpPr>
            <p:cNvPr id="32" name="TextBox 31">
              <a:extLst>
                <a:ext uri="{FF2B5EF4-FFF2-40B4-BE49-F238E27FC236}">
                  <a16:creationId xmlns:a16="http://schemas.microsoft.com/office/drawing/2014/main" id="{F24F243D-05B3-4581-8181-35598023892E}"/>
                </a:ext>
              </a:extLst>
            </p:cNvPr>
            <p:cNvSpPr txBox="1"/>
            <p:nvPr/>
          </p:nvSpPr>
          <p:spPr>
            <a:xfrm>
              <a:off x="5747996" y="5877898"/>
              <a:ext cx="1520818" cy="400110"/>
            </a:xfrm>
            <a:prstGeom prst="rect">
              <a:avLst/>
            </a:prstGeom>
            <a:noFill/>
          </p:spPr>
          <p:txBody>
            <a:bodyPr wrap="square" rtlCol="0">
              <a:spAutoFit/>
            </a:bodyPr>
            <a:lstStyle/>
            <a:p>
              <a:r>
                <a:rPr lang="en-CA" sz="2000" b="1">
                  <a:latin typeface="Arial" panose="020B0604020202020204" pitchFamily="34" charset="0"/>
                  <a:cs typeface="Arial" panose="020B0604020202020204" pitchFamily="34" charset="0"/>
                </a:rPr>
                <a:t>Organize</a:t>
              </a:r>
              <a:endParaRPr lang="en-CA" sz="2400" b="1">
                <a:latin typeface="Arial" panose="020B0604020202020204" pitchFamily="34" charset="0"/>
                <a:cs typeface="Arial" panose="020B0604020202020204" pitchFamily="34" charset="0"/>
              </a:endParaRPr>
            </a:p>
          </p:txBody>
        </p:sp>
        <p:pic>
          <p:nvPicPr>
            <p:cNvPr id="33" name="Graphic 32">
              <a:extLst>
                <a:ext uri="{FF2B5EF4-FFF2-40B4-BE49-F238E27FC236}">
                  <a16:creationId xmlns:a16="http://schemas.microsoft.com/office/drawing/2014/main" id="{53D3E550-D70F-4089-99B6-B4B235F6D8DF}"/>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5076926" y="5690893"/>
              <a:ext cx="669600" cy="846057"/>
            </a:xfrm>
            <a:prstGeom prst="rect">
              <a:avLst/>
            </a:prstGeom>
          </p:spPr>
        </p:pic>
      </p:grpSp>
    </p:spTree>
    <p:extLst>
      <p:ext uri="{BB962C8B-B14F-4D97-AF65-F5344CB8AC3E}">
        <p14:creationId xmlns:p14="http://schemas.microsoft.com/office/powerpoint/2010/main" val="27257564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different, arranged, several&#10;&#10;Description automatically generated">
            <a:extLst>
              <a:ext uri="{FF2B5EF4-FFF2-40B4-BE49-F238E27FC236}">
                <a16:creationId xmlns:a16="http://schemas.microsoft.com/office/drawing/2014/main" id="{44CADC9B-3EEE-4A1E-864A-151AE3F6F43D}"/>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015630" y="21414"/>
            <a:ext cx="15019762" cy="6858000"/>
          </a:xfrm>
          <a:prstGeom prst="rect">
            <a:avLst/>
          </a:prstGeom>
        </p:spPr>
      </p:pic>
      <p:pic>
        <p:nvPicPr>
          <p:cNvPr id="7" name="Picture 6" descr="A picture containing different, arranged, several&#10;&#10;Description automatically generated">
            <a:extLst>
              <a:ext uri="{FF2B5EF4-FFF2-40B4-BE49-F238E27FC236}">
                <a16:creationId xmlns:a16="http://schemas.microsoft.com/office/drawing/2014/main" id="{7F161B0A-689C-EF48-AB96-CE1FEF7B34D8}"/>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186318" y="0"/>
            <a:ext cx="15019762" cy="6858000"/>
          </a:xfrm>
          <a:prstGeom prst="rect">
            <a:avLst/>
          </a:prstGeom>
        </p:spPr>
      </p:pic>
      <p:sp>
        <p:nvSpPr>
          <p:cNvPr id="5" name="Rectangle 4">
            <a:extLst>
              <a:ext uri="{FF2B5EF4-FFF2-40B4-BE49-F238E27FC236}">
                <a16:creationId xmlns:a16="http://schemas.microsoft.com/office/drawing/2014/main" id="{0A4BC04C-4485-4815-B07F-86C05C56B879}"/>
              </a:ext>
            </a:extLst>
          </p:cNvPr>
          <p:cNvSpPr/>
          <p:nvPr/>
        </p:nvSpPr>
        <p:spPr>
          <a:xfrm>
            <a:off x="9441846" y="-1"/>
            <a:ext cx="2750154" cy="6858001"/>
          </a:xfrm>
          <a:prstGeom prst="rect">
            <a:avLst/>
          </a:prstGeom>
          <a:solidFill>
            <a:srgbClr val="F9A7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6" name="Content Placeholder 2">
            <a:extLst>
              <a:ext uri="{FF2B5EF4-FFF2-40B4-BE49-F238E27FC236}">
                <a16:creationId xmlns:a16="http://schemas.microsoft.com/office/drawing/2014/main" id="{A328DE66-19A9-436D-965E-42234196988D}"/>
              </a:ext>
            </a:extLst>
          </p:cNvPr>
          <p:cNvSpPr>
            <a:spLocks noGrp="1"/>
          </p:cNvSpPr>
          <p:nvPr>
            <p:ph idx="1"/>
          </p:nvPr>
        </p:nvSpPr>
        <p:spPr>
          <a:xfrm>
            <a:off x="609600" y="1600201"/>
            <a:ext cx="10972800" cy="4525963"/>
          </a:xfrm>
        </p:spPr>
        <p:txBody>
          <a:bodyPr/>
          <a:lstStyle/>
          <a:p>
            <a:pPr marL="0" indent="0" algn="ctr">
              <a:buNone/>
            </a:pPr>
            <a:r>
              <a:rPr lang="en-CA" sz="4000">
                <a:solidFill>
                  <a:srgbClr val="00527F"/>
                </a:solidFill>
                <a:latin typeface="Arial" panose="020B0604020202020204" pitchFamily="34" charset="0"/>
                <a:cs typeface="Arial" panose="020B0604020202020204" pitchFamily="34" charset="0"/>
              </a:rPr>
              <a:t>Bonus Points!</a:t>
            </a:r>
          </a:p>
          <a:p>
            <a:endParaRPr lang="en-CA"/>
          </a:p>
        </p:txBody>
      </p:sp>
      <p:pic>
        <p:nvPicPr>
          <p:cNvPr id="9" name="Picture 8" descr="Shape&#10;&#10;Description automatically generated">
            <a:extLst>
              <a:ext uri="{FF2B5EF4-FFF2-40B4-BE49-F238E27FC236}">
                <a16:creationId xmlns:a16="http://schemas.microsoft.com/office/drawing/2014/main" id="{118709A9-0466-4F68-A321-B3BA6C72DF7F}"/>
              </a:ext>
            </a:extLst>
          </p:cNvPr>
          <p:cNvPicPr>
            <a:picLocks noChangeAspect="1"/>
          </p:cNvPicPr>
          <p:nvPr/>
        </p:nvPicPr>
        <p:blipFill rotWithShape="1">
          <a:blip r:embed="rId4">
            <a:extLst>
              <a:ext uri="{28A0092B-C50C-407E-A947-70E740481C1C}">
                <a14:useLocalDpi xmlns:a14="http://schemas.microsoft.com/office/drawing/2010/main" val="0"/>
              </a:ext>
            </a:extLst>
          </a:blip>
          <a:srcRect l="50771" t="69503" r="270" b="16765"/>
          <a:stretch/>
        </p:blipFill>
        <p:spPr>
          <a:xfrm>
            <a:off x="0" y="317549"/>
            <a:ext cx="5449824" cy="1057177"/>
          </a:xfrm>
          <a:prstGeom prst="rect">
            <a:avLst/>
          </a:prstGeom>
        </p:spPr>
      </p:pic>
      <p:sp>
        <p:nvSpPr>
          <p:cNvPr id="10" name="Title 1">
            <a:extLst>
              <a:ext uri="{FF2B5EF4-FFF2-40B4-BE49-F238E27FC236}">
                <a16:creationId xmlns:a16="http://schemas.microsoft.com/office/drawing/2014/main" id="{A36A3541-647E-47F7-80D1-B56CEDB6D046}"/>
              </a:ext>
            </a:extLst>
          </p:cNvPr>
          <p:cNvSpPr txBox="1">
            <a:spLocks/>
          </p:cNvSpPr>
          <p:nvPr/>
        </p:nvSpPr>
        <p:spPr>
          <a:xfrm>
            <a:off x="0" y="274638"/>
            <a:ext cx="5449824"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b="1" i="0" kern="1200">
                <a:solidFill>
                  <a:schemeClr val="bg1"/>
                </a:solidFill>
                <a:latin typeface="Arial"/>
                <a:ea typeface="+mj-ea"/>
                <a:cs typeface="Arial"/>
              </a:defRPr>
            </a:lvl1pPr>
          </a:lstStyle>
          <a:p>
            <a:r>
              <a:rPr lang="en-US" sz="3600">
                <a:latin typeface="Arial" panose="020B0604020202020204" pitchFamily="34" charset="0"/>
                <a:cs typeface="Arial" panose="020B0604020202020204" pitchFamily="34" charset="0"/>
              </a:rPr>
              <a:t>Precision Agriculture</a:t>
            </a:r>
            <a:endParaRPr lang="en-CA" sz="3600">
              <a:latin typeface="Arial" panose="020B0604020202020204" pitchFamily="34" charset="0"/>
              <a:cs typeface="Arial" panose="020B0604020202020204" pitchFamily="34" charset="0"/>
            </a:endParaRPr>
          </a:p>
        </p:txBody>
      </p:sp>
      <p:pic>
        <p:nvPicPr>
          <p:cNvPr id="12" name="Graphic 11" descr="Topography Map with solid fill">
            <a:extLst>
              <a:ext uri="{FF2B5EF4-FFF2-40B4-BE49-F238E27FC236}">
                <a16:creationId xmlns:a16="http://schemas.microsoft.com/office/drawing/2014/main" id="{7DD63D3D-BF17-4A04-8DDD-5A749437D52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333475" y="5257799"/>
            <a:ext cx="1419613" cy="1419613"/>
          </a:xfrm>
          <a:prstGeom prst="rect">
            <a:avLst/>
          </a:prstGeom>
        </p:spPr>
      </p:pic>
      <p:pic>
        <p:nvPicPr>
          <p:cNvPr id="13" name="Content Placeholder 3" descr="Text&#10;&#10;Description automatically generated">
            <a:extLst>
              <a:ext uri="{FF2B5EF4-FFF2-40B4-BE49-F238E27FC236}">
                <a16:creationId xmlns:a16="http://schemas.microsoft.com/office/drawing/2014/main" id="{3D55A196-5988-45A4-8A1D-180DEE80CEFA}"/>
              </a:ext>
            </a:extLst>
          </p:cNvPr>
          <p:cNvPicPr>
            <a:picLocks noChangeAspect="1"/>
          </p:cNvPicPr>
          <p:nvPr/>
        </p:nvPicPr>
        <p:blipFill rotWithShape="1">
          <a:blip r:embed="rId7">
            <a:extLst>
              <a:ext uri="{28A0092B-C50C-407E-A947-70E740481C1C}">
                <a14:useLocalDpi xmlns:a14="http://schemas.microsoft.com/office/drawing/2010/main" val="0"/>
              </a:ext>
            </a:extLst>
          </a:blip>
          <a:srcRect r="627" b="41220"/>
          <a:stretch/>
        </p:blipFill>
        <p:spPr>
          <a:xfrm>
            <a:off x="4500833" y="2545946"/>
            <a:ext cx="3244673" cy="2686958"/>
          </a:xfrm>
          <a:prstGeom prst="rect">
            <a:avLst/>
          </a:prstGeom>
        </p:spPr>
      </p:pic>
    </p:spTree>
    <p:extLst>
      <p:ext uri="{BB962C8B-B14F-4D97-AF65-F5344CB8AC3E}">
        <p14:creationId xmlns:p14="http://schemas.microsoft.com/office/powerpoint/2010/main" val="21134310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different, arranged, several&#10;&#10;Description automatically generated">
            <a:extLst>
              <a:ext uri="{FF2B5EF4-FFF2-40B4-BE49-F238E27FC236}">
                <a16:creationId xmlns:a16="http://schemas.microsoft.com/office/drawing/2014/main" id="{F98591AA-808C-4CC2-88D1-9EAB79B5AD29}"/>
              </a:ext>
            </a:extLst>
          </p:cNvPr>
          <p:cNvPicPr>
            <a:picLocks noChangeAspect="1"/>
          </p:cNvPicPr>
          <p:nvPr/>
        </p:nvPicPr>
        <p:blipFill rotWithShape="1">
          <a:blip r:embed="rId2">
            <a:alphaModFix amt="50000"/>
            <a:extLst>
              <a:ext uri="{28A0092B-C50C-407E-A947-70E740481C1C}">
                <a14:useLocalDpi xmlns:a14="http://schemas.microsoft.com/office/drawing/2010/main" val="0"/>
              </a:ext>
            </a:extLst>
          </a:blip>
          <a:srcRect t="1" r="48516" b="57607"/>
          <a:stretch/>
        </p:blipFill>
        <p:spPr>
          <a:xfrm>
            <a:off x="-2186318" y="0"/>
            <a:ext cx="15019762" cy="6858000"/>
          </a:xfrm>
          <a:prstGeom prst="rect">
            <a:avLst/>
          </a:prstGeom>
        </p:spPr>
      </p:pic>
      <p:sp>
        <p:nvSpPr>
          <p:cNvPr id="3" name="Content Placeholder 2">
            <a:extLst>
              <a:ext uri="{FF2B5EF4-FFF2-40B4-BE49-F238E27FC236}">
                <a16:creationId xmlns:a16="http://schemas.microsoft.com/office/drawing/2014/main" id="{660D854B-2C8A-4041-AAB4-557FB47D3FE3}"/>
              </a:ext>
            </a:extLst>
          </p:cNvPr>
          <p:cNvSpPr>
            <a:spLocks noGrp="1"/>
          </p:cNvSpPr>
          <p:nvPr>
            <p:ph idx="1"/>
          </p:nvPr>
        </p:nvSpPr>
        <p:spPr>
          <a:xfrm>
            <a:off x="609599" y="1565084"/>
            <a:ext cx="10972800" cy="4360156"/>
          </a:xfrm>
        </p:spPr>
        <p:txBody>
          <a:bodyPr>
            <a:noAutofit/>
          </a:bodyPr>
          <a:lstStyle/>
          <a:p>
            <a:pPr marL="0" indent="0">
              <a:lnSpc>
                <a:spcPct val="150000"/>
              </a:lnSpc>
              <a:buNone/>
            </a:pPr>
            <a:r>
              <a:rPr lang="en-US" sz="2200">
                <a:solidFill>
                  <a:schemeClr val="tx1"/>
                </a:solidFill>
                <a:latin typeface="Arial" panose="020B0604020202020204" pitchFamily="34" charset="0"/>
                <a:cs typeface="Arial" panose="020B0604020202020204" pitchFamily="34" charset="0"/>
              </a:rPr>
              <a:t>A brand-new company, Pulse X, has developed a protein bar made exclusively with pulse crop (lentils, beans, etc.) protein. They need to create packaging that preserves freshness and meets food safety and labeling standards, but at the same time, is visually appealing and attracts consumers. They are also wanting to launch a campaign to inform potential customers of the health benefits of their product. </a:t>
            </a:r>
          </a:p>
          <a:p>
            <a:pPr>
              <a:lnSpc>
                <a:spcPct val="150000"/>
              </a:lnSpc>
            </a:pPr>
            <a:endParaRPr lang="en-US" sz="2200">
              <a:solidFill>
                <a:srgbClr val="000000"/>
              </a:solidFill>
              <a:latin typeface="Arial" panose="020B0604020202020204" pitchFamily="34" charset="0"/>
              <a:cs typeface="Arial" panose="020B0604020202020204" pitchFamily="34" charset="0"/>
            </a:endParaRPr>
          </a:p>
          <a:p>
            <a:pPr marL="0" indent="0" algn="ctr">
              <a:lnSpc>
                <a:spcPct val="150000"/>
              </a:lnSpc>
              <a:buNone/>
            </a:pPr>
            <a:endParaRPr lang="en-CA" sz="2200" b="1" i="1">
              <a:latin typeface="Arial" panose="020B0604020202020204" pitchFamily="34" charset="0"/>
              <a:cs typeface="Arial" panose="020B0604020202020204" pitchFamily="34" charset="0"/>
            </a:endParaRPr>
          </a:p>
          <a:p>
            <a:pPr marL="0" indent="0">
              <a:lnSpc>
                <a:spcPct val="150000"/>
              </a:lnSpc>
              <a:buNone/>
            </a:pPr>
            <a:r>
              <a:rPr lang="en-US" sz="2200" b="0" i="0">
                <a:solidFill>
                  <a:srgbClr val="000000"/>
                </a:solidFill>
                <a:effectLst/>
                <a:latin typeface="Arial" panose="020B0604020202020204" pitchFamily="34" charset="0"/>
                <a:cs typeface="Arial" panose="020B0604020202020204" pitchFamily="34" charset="0"/>
              </a:rPr>
              <a:t> </a:t>
            </a:r>
            <a:endParaRPr lang="en-CA" sz="2200">
              <a:latin typeface="Arial" panose="020B0604020202020204" pitchFamily="34" charset="0"/>
              <a:cs typeface="Arial" panose="020B0604020202020204" pitchFamily="34" charset="0"/>
            </a:endParaRPr>
          </a:p>
        </p:txBody>
      </p:sp>
      <p:pic>
        <p:nvPicPr>
          <p:cNvPr id="5" name="Picture 4" descr="Shape&#10;&#10;Description automatically generated">
            <a:extLst>
              <a:ext uri="{FF2B5EF4-FFF2-40B4-BE49-F238E27FC236}">
                <a16:creationId xmlns:a16="http://schemas.microsoft.com/office/drawing/2014/main" id="{280BCF36-F2E0-464E-BCDB-AFAC2CBE3436}"/>
              </a:ext>
            </a:extLst>
          </p:cNvPr>
          <p:cNvPicPr>
            <a:picLocks noChangeAspect="1"/>
          </p:cNvPicPr>
          <p:nvPr/>
        </p:nvPicPr>
        <p:blipFill rotWithShape="1">
          <a:blip r:embed="rId3">
            <a:extLst>
              <a:ext uri="{28A0092B-C50C-407E-A947-70E740481C1C}">
                <a14:useLocalDpi xmlns:a14="http://schemas.microsoft.com/office/drawing/2010/main" val="0"/>
              </a:ext>
            </a:extLst>
          </a:blip>
          <a:srcRect l="12906" t="69503" r="14258" b="16765"/>
          <a:stretch/>
        </p:blipFill>
        <p:spPr>
          <a:xfrm>
            <a:off x="0" y="325924"/>
            <a:ext cx="6497619" cy="1057177"/>
          </a:xfrm>
          <a:prstGeom prst="rect">
            <a:avLst/>
          </a:prstGeom>
        </p:spPr>
      </p:pic>
      <p:sp>
        <p:nvSpPr>
          <p:cNvPr id="2" name="Title 1">
            <a:extLst>
              <a:ext uri="{FF2B5EF4-FFF2-40B4-BE49-F238E27FC236}">
                <a16:creationId xmlns:a16="http://schemas.microsoft.com/office/drawing/2014/main" id="{8ABDBA71-A475-42AE-85AF-D8CEBAFABACF}"/>
              </a:ext>
            </a:extLst>
          </p:cNvPr>
          <p:cNvSpPr>
            <a:spLocks noGrp="1"/>
          </p:cNvSpPr>
          <p:nvPr>
            <p:ph type="title"/>
          </p:nvPr>
        </p:nvSpPr>
        <p:spPr>
          <a:xfrm>
            <a:off x="175707" y="297084"/>
            <a:ext cx="5920292" cy="1143000"/>
          </a:xfrm>
        </p:spPr>
        <p:txBody>
          <a:bodyPr/>
          <a:lstStyle/>
          <a:p>
            <a:r>
              <a:rPr lang="en-US">
                <a:latin typeface="Arial" panose="020B0604020202020204" pitchFamily="34" charset="0"/>
                <a:cs typeface="Arial" panose="020B0604020202020204" pitchFamily="34" charset="0"/>
              </a:rPr>
              <a:t>New Developments</a:t>
            </a:r>
            <a:endParaRPr lang="en-CA">
              <a:latin typeface="Arial" panose="020B0604020202020204" pitchFamily="34" charset="0"/>
              <a:cs typeface="Arial" panose="020B0604020202020204" pitchFamily="34" charset="0"/>
            </a:endParaRPr>
          </a:p>
        </p:txBody>
      </p:sp>
      <p:grpSp>
        <p:nvGrpSpPr>
          <p:cNvPr id="9" name="Group 8">
            <a:extLst>
              <a:ext uri="{FF2B5EF4-FFF2-40B4-BE49-F238E27FC236}">
                <a16:creationId xmlns:a16="http://schemas.microsoft.com/office/drawing/2014/main" id="{19FE9B1B-A390-44CF-8029-CF6A7F18C15E}"/>
              </a:ext>
            </a:extLst>
          </p:cNvPr>
          <p:cNvGrpSpPr/>
          <p:nvPr/>
        </p:nvGrpSpPr>
        <p:grpSpPr>
          <a:xfrm>
            <a:off x="1269785" y="4785221"/>
            <a:ext cx="1227731" cy="1413228"/>
            <a:chOff x="1248464" y="3815429"/>
            <a:chExt cx="1227731" cy="1413228"/>
          </a:xfrm>
        </p:grpSpPr>
        <p:pic>
          <p:nvPicPr>
            <p:cNvPr id="10" name="Picture 9">
              <a:extLst>
                <a:ext uri="{FF2B5EF4-FFF2-40B4-BE49-F238E27FC236}">
                  <a16:creationId xmlns:a16="http://schemas.microsoft.com/office/drawing/2014/main" id="{8A5BAD5D-91D2-4979-9114-D33E2D97F1D0}"/>
                </a:ext>
              </a:extLst>
            </p:cNvPr>
            <p:cNvPicPr>
              <a:picLocks noChangeAspect="1"/>
            </p:cNvPicPr>
            <p:nvPr/>
          </p:nvPicPr>
          <p:blipFill>
            <a:blip r:embed="rId4"/>
            <a:stretch>
              <a:fillRect/>
            </a:stretch>
          </p:blipFill>
          <p:spPr>
            <a:xfrm>
              <a:off x="1248464" y="3815429"/>
              <a:ext cx="1227731" cy="1413228"/>
            </a:xfrm>
            <a:prstGeom prst="rect">
              <a:avLst/>
            </a:prstGeom>
          </p:spPr>
        </p:pic>
        <p:sp>
          <p:nvSpPr>
            <p:cNvPr id="11" name="TextBox 10">
              <a:extLst>
                <a:ext uri="{FF2B5EF4-FFF2-40B4-BE49-F238E27FC236}">
                  <a16:creationId xmlns:a16="http://schemas.microsoft.com/office/drawing/2014/main" id="{28D6F757-4695-4C21-AFDE-6F38DAF496BB}"/>
                </a:ext>
              </a:extLst>
            </p:cNvPr>
            <p:cNvSpPr txBox="1"/>
            <p:nvPr/>
          </p:nvSpPr>
          <p:spPr>
            <a:xfrm>
              <a:off x="1544825" y="3995895"/>
              <a:ext cx="600363" cy="1015663"/>
            </a:xfrm>
            <a:prstGeom prst="rect">
              <a:avLst/>
            </a:prstGeom>
            <a:noFill/>
          </p:spPr>
          <p:txBody>
            <a:bodyPr wrap="square" rtlCol="0">
              <a:spAutoFit/>
            </a:bodyPr>
            <a:lstStyle/>
            <a:p>
              <a:pPr algn="ctr"/>
              <a:r>
                <a:rPr lang="en-CA" sz="6000" b="1">
                  <a:solidFill>
                    <a:srgbClr val="FFFFFF"/>
                  </a:solidFill>
                  <a:effectLst>
                    <a:outerShdw blurRad="95250" dist="38100" dir="2700000" algn="tl" rotWithShape="0">
                      <a:srgbClr val="000000">
                        <a:alpha val="21000"/>
                      </a:srgbClr>
                    </a:outerShdw>
                  </a:effectLst>
                  <a:latin typeface="Arial"/>
                  <a:cs typeface="Arial"/>
                </a:rPr>
                <a:t>?</a:t>
              </a:r>
            </a:p>
          </p:txBody>
        </p:sp>
      </p:grpSp>
      <p:pic>
        <p:nvPicPr>
          <p:cNvPr id="12" name="Picture 11">
            <a:extLst>
              <a:ext uri="{FF2B5EF4-FFF2-40B4-BE49-F238E27FC236}">
                <a16:creationId xmlns:a16="http://schemas.microsoft.com/office/drawing/2014/main" id="{26E8D9C4-68BA-49BE-9255-DA85F10D6C5A}"/>
              </a:ext>
            </a:extLst>
          </p:cNvPr>
          <p:cNvPicPr>
            <a:picLocks noChangeAspect="1"/>
          </p:cNvPicPr>
          <p:nvPr/>
        </p:nvPicPr>
        <p:blipFill rotWithShape="1">
          <a:blip r:embed="rId5">
            <a:extLst>
              <a:ext uri="{28A0092B-C50C-407E-A947-70E740481C1C}">
                <a14:useLocalDpi xmlns:a14="http://schemas.microsoft.com/office/drawing/2010/main" val="0"/>
              </a:ext>
            </a:extLst>
          </a:blip>
          <a:srcRect l="5917" t="41041" r="6171" b="50952"/>
          <a:stretch/>
        </p:blipFill>
        <p:spPr>
          <a:xfrm>
            <a:off x="2497516" y="4833371"/>
            <a:ext cx="7274256" cy="1303363"/>
          </a:xfrm>
          <a:prstGeom prst="rect">
            <a:avLst/>
          </a:prstGeom>
        </p:spPr>
      </p:pic>
      <p:sp>
        <p:nvSpPr>
          <p:cNvPr id="13" name="TextBox 12">
            <a:extLst>
              <a:ext uri="{FF2B5EF4-FFF2-40B4-BE49-F238E27FC236}">
                <a16:creationId xmlns:a16="http://schemas.microsoft.com/office/drawing/2014/main" id="{722985CB-2B83-403A-A2BD-55B0946CFDF1}"/>
              </a:ext>
            </a:extLst>
          </p:cNvPr>
          <p:cNvSpPr txBox="1"/>
          <p:nvPr/>
        </p:nvSpPr>
        <p:spPr>
          <a:xfrm>
            <a:off x="1200135" y="6147305"/>
            <a:ext cx="8650224" cy="523220"/>
          </a:xfrm>
          <a:prstGeom prst="rect">
            <a:avLst/>
          </a:prstGeom>
          <a:noFill/>
        </p:spPr>
        <p:txBody>
          <a:bodyPr wrap="square">
            <a:spAutoFit/>
          </a:bodyPr>
          <a:lstStyle/>
          <a:p>
            <a:pPr marL="0" indent="0" algn="ctr">
              <a:buNone/>
            </a:pPr>
            <a:r>
              <a:rPr lang="en-US" sz="2800" b="1" i="1">
                <a:solidFill>
                  <a:srgbClr val="FFC000"/>
                </a:solidFill>
                <a:latin typeface="Arial" panose="020B0604020202020204" pitchFamily="34" charset="0"/>
                <a:cs typeface="Arial" panose="020B0604020202020204" pitchFamily="34" charset="0"/>
              </a:rPr>
              <a:t>5 Career Cards Required</a:t>
            </a:r>
            <a:endParaRPr lang="en-CA" sz="2800" b="1" i="1">
              <a:solidFill>
                <a:srgbClr val="FFC000"/>
              </a:solidFill>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CA5181E4-6A60-4009-9107-B137AF75E74F}"/>
              </a:ext>
            </a:extLst>
          </p:cNvPr>
          <p:cNvSpPr txBox="1"/>
          <p:nvPr/>
        </p:nvSpPr>
        <p:spPr>
          <a:xfrm>
            <a:off x="2885632" y="5100405"/>
            <a:ext cx="6420734" cy="704167"/>
          </a:xfrm>
          <a:prstGeom prst="rect">
            <a:avLst/>
          </a:prstGeom>
          <a:noFill/>
        </p:spPr>
        <p:txBody>
          <a:bodyPr wrap="square">
            <a:spAutoFit/>
          </a:bodyPr>
          <a:lstStyle/>
          <a:p>
            <a:pPr algn="ctr">
              <a:lnSpc>
                <a:spcPct val="160000"/>
              </a:lnSpc>
            </a:pPr>
            <a:r>
              <a:rPr lang="en-US" sz="2800">
                <a:solidFill>
                  <a:schemeClr val="bg1"/>
                </a:solidFill>
                <a:latin typeface="Arial" panose="020B0604020202020204" pitchFamily="34" charset="0"/>
                <a:cs typeface="Arial" panose="020B0604020202020204" pitchFamily="34" charset="0"/>
              </a:rPr>
              <a:t>Who will help them in this endeavor? </a:t>
            </a:r>
          </a:p>
        </p:txBody>
      </p:sp>
      <p:pic>
        <p:nvPicPr>
          <p:cNvPr id="21" name="Graphic 20" descr="Chocolate with solid fill">
            <a:extLst>
              <a:ext uri="{FF2B5EF4-FFF2-40B4-BE49-F238E27FC236}">
                <a16:creationId xmlns:a16="http://schemas.microsoft.com/office/drawing/2014/main" id="{FB998BF4-0A3D-4979-AD92-165CFB9427B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1725854">
            <a:off x="10449611" y="218539"/>
            <a:ext cx="1328928" cy="1328928"/>
          </a:xfrm>
          <a:prstGeom prst="rect">
            <a:avLst/>
          </a:prstGeom>
        </p:spPr>
      </p:pic>
    </p:spTree>
    <p:extLst>
      <p:ext uri="{BB962C8B-B14F-4D97-AF65-F5344CB8AC3E}">
        <p14:creationId xmlns:p14="http://schemas.microsoft.com/office/powerpoint/2010/main" val="10474420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descr="A picture containing different, arranged, several&#10;&#10;Description automatically generated">
            <a:extLst>
              <a:ext uri="{FF2B5EF4-FFF2-40B4-BE49-F238E27FC236}">
                <a16:creationId xmlns:a16="http://schemas.microsoft.com/office/drawing/2014/main" id="{CA51C8A1-30D4-41B7-9A3C-B5BCE3D94395}"/>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419979" y="99014"/>
            <a:ext cx="15019762" cy="6858000"/>
          </a:xfrm>
          <a:prstGeom prst="rect">
            <a:avLst/>
          </a:prstGeom>
        </p:spPr>
      </p:pic>
      <p:pic>
        <p:nvPicPr>
          <p:cNvPr id="10" name="Picture 9" descr="Shape&#10;&#10;Description automatically generated">
            <a:extLst>
              <a:ext uri="{FF2B5EF4-FFF2-40B4-BE49-F238E27FC236}">
                <a16:creationId xmlns:a16="http://schemas.microsoft.com/office/drawing/2014/main" id="{6A456F85-89CE-4876-89C8-A8A9531BEC0B}"/>
              </a:ext>
            </a:extLst>
          </p:cNvPr>
          <p:cNvPicPr>
            <a:picLocks noChangeAspect="1"/>
          </p:cNvPicPr>
          <p:nvPr/>
        </p:nvPicPr>
        <p:blipFill rotWithShape="1">
          <a:blip r:embed="rId4">
            <a:extLst>
              <a:ext uri="{28A0092B-C50C-407E-A947-70E740481C1C}">
                <a14:useLocalDpi xmlns:a14="http://schemas.microsoft.com/office/drawing/2010/main" val="0"/>
              </a:ext>
            </a:extLst>
          </a:blip>
          <a:srcRect l="12906" t="69503" r="14258" b="16765"/>
          <a:stretch/>
        </p:blipFill>
        <p:spPr>
          <a:xfrm>
            <a:off x="0" y="325924"/>
            <a:ext cx="6497619" cy="1057177"/>
          </a:xfrm>
          <a:prstGeom prst="rect">
            <a:avLst/>
          </a:prstGeom>
        </p:spPr>
      </p:pic>
      <p:sp>
        <p:nvSpPr>
          <p:cNvPr id="2" name="Title 1">
            <a:extLst>
              <a:ext uri="{FF2B5EF4-FFF2-40B4-BE49-F238E27FC236}">
                <a16:creationId xmlns:a16="http://schemas.microsoft.com/office/drawing/2014/main" id="{C0F6CEA7-66BB-47B0-8DE1-EFD91DB8B136}"/>
              </a:ext>
            </a:extLst>
          </p:cNvPr>
          <p:cNvSpPr>
            <a:spLocks noGrp="1"/>
          </p:cNvSpPr>
          <p:nvPr>
            <p:ph type="title"/>
          </p:nvPr>
        </p:nvSpPr>
        <p:spPr>
          <a:xfrm>
            <a:off x="123825" y="274638"/>
            <a:ext cx="6247616" cy="1143000"/>
          </a:xfrm>
        </p:spPr>
        <p:txBody>
          <a:bodyPr>
            <a:normAutofit/>
          </a:bodyPr>
          <a:lstStyle/>
          <a:p>
            <a:r>
              <a:rPr lang="en-US">
                <a:latin typeface="Arial" panose="020B0604020202020204" pitchFamily="34" charset="0"/>
                <a:cs typeface="Arial" panose="020B0604020202020204" pitchFamily="34" charset="0"/>
              </a:rPr>
              <a:t>New Developments</a:t>
            </a:r>
            <a:endParaRPr lang="en-CA">
              <a:latin typeface="Arial" panose="020B0604020202020204" pitchFamily="34" charset="0"/>
              <a:cs typeface="Arial" panose="020B0604020202020204" pitchFamily="34" charset="0"/>
            </a:endParaRPr>
          </a:p>
        </p:txBody>
      </p:sp>
      <p:pic>
        <p:nvPicPr>
          <p:cNvPr id="24" name="Picture 23" descr="A picture containing text, person&#10;&#10;Description automatically generated">
            <a:extLst>
              <a:ext uri="{FF2B5EF4-FFF2-40B4-BE49-F238E27FC236}">
                <a16:creationId xmlns:a16="http://schemas.microsoft.com/office/drawing/2014/main" id="{D52CA9C5-800C-4382-9672-F57143AA8B6F}"/>
              </a:ext>
            </a:extLst>
          </p:cNvPr>
          <p:cNvPicPr>
            <a:picLocks noChangeAspect="1"/>
          </p:cNvPicPr>
          <p:nvPr/>
        </p:nvPicPr>
        <p:blipFill rotWithShape="1">
          <a:blip r:embed="rId5">
            <a:extLst>
              <a:ext uri="{28A0092B-C50C-407E-A947-70E740481C1C}">
                <a14:useLocalDpi xmlns:a14="http://schemas.microsoft.com/office/drawing/2010/main" val="0"/>
              </a:ext>
            </a:extLst>
          </a:blip>
          <a:srcRect b="40977"/>
          <a:stretch/>
        </p:blipFill>
        <p:spPr>
          <a:xfrm>
            <a:off x="2809608" y="3633416"/>
            <a:ext cx="2286005" cy="1888962"/>
          </a:xfrm>
          <a:prstGeom prst="rect">
            <a:avLst/>
          </a:prstGeom>
        </p:spPr>
      </p:pic>
      <p:pic>
        <p:nvPicPr>
          <p:cNvPr id="25" name="Picture 24">
            <a:extLst>
              <a:ext uri="{FF2B5EF4-FFF2-40B4-BE49-F238E27FC236}">
                <a16:creationId xmlns:a16="http://schemas.microsoft.com/office/drawing/2014/main" id="{D9BAF118-8155-4665-BFA1-40055D5EADDA}"/>
              </a:ext>
            </a:extLst>
          </p:cNvPr>
          <p:cNvPicPr>
            <a:picLocks noChangeAspect="1"/>
          </p:cNvPicPr>
          <p:nvPr/>
        </p:nvPicPr>
        <p:blipFill rotWithShape="1">
          <a:blip r:embed="rId6"/>
          <a:srcRect t="7277" r="62801"/>
          <a:stretch/>
        </p:blipFill>
        <p:spPr>
          <a:xfrm>
            <a:off x="5022090" y="1536620"/>
            <a:ext cx="2286006" cy="1984169"/>
          </a:xfrm>
          <a:prstGeom prst="rect">
            <a:avLst/>
          </a:prstGeom>
        </p:spPr>
      </p:pic>
      <p:pic>
        <p:nvPicPr>
          <p:cNvPr id="26" name="Picture 25" descr="A picture containing text, indoor, screenshot&#10;&#10;Description automatically generated">
            <a:extLst>
              <a:ext uri="{FF2B5EF4-FFF2-40B4-BE49-F238E27FC236}">
                <a16:creationId xmlns:a16="http://schemas.microsoft.com/office/drawing/2014/main" id="{4CA9900F-D9A8-4682-95D7-2EBE2197C149}"/>
              </a:ext>
            </a:extLst>
          </p:cNvPr>
          <p:cNvPicPr>
            <a:picLocks noChangeAspect="1"/>
          </p:cNvPicPr>
          <p:nvPr/>
        </p:nvPicPr>
        <p:blipFill rotWithShape="1">
          <a:blip r:embed="rId7">
            <a:extLst>
              <a:ext uri="{28A0092B-C50C-407E-A947-70E740481C1C}">
                <a14:useLocalDpi xmlns:a14="http://schemas.microsoft.com/office/drawing/2010/main" val="0"/>
              </a:ext>
            </a:extLst>
          </a:blip>
          <a:srcRect l="-526" t="-2632" r="526" b="36722"/>
          <a:stretch/>
        </p:blipFill>
        <p:spPr>
          <a:xfrm>
            <a:off x="7303808" y="3523203"/>
            <a:ext cx="2286005" cy="2109386"/>
          </a:xfrm>
          <a:prstGeom prst="rect">
            <a:avLst/>
          </a:prstGeom>
        </p:spPr>
      </p:pic>
      <p:pic>
        <p:nvPicPr>
          <p:cNvPr id="27" name="Content Placeholder 12" descr="A picture containing text, indoor, person, screenshot&#10;&#10;Description automatically generated">
            <a:extLst>
              <a:ext uri="{FF2B5EF4-FFF2-40B4-BE49-F238E27FC236}">
                <a16:creationId xmlns:a16="http://schemas.microsoft.com/office/drawing/2014/main" id="{6FF339FA-192F-48FE-97B5-4B864597F502}"/>
              </a:ext>
            </a:extLst>
          </p:cNvPr>
          <p:cNvPicPr>
            <a:picLocks noGrp="1" noChangeAspect="1"/>
          </p:cNvPicPr>
          <p:nvPr>
            <p:ph idx="1"/>
          </p:nvPr>
        </p:nvPicPr>
        <p:blipFill rotWithShape="1">
          <a:blip r:embed="rId8">
            <a:extLst>
              <a:ext uri="{28A0092B-C50C-407E-A947-70E740481C1C}">
                <a14:useLocalDpi xmlns:a14="http://schemas.microsoft.com/office/drawing/2010/main" val="0"/>
              </a:ext>
            </a:extLst>
          </a:blip>
          <a:srcRect b="38003"/>
          <a:stretch/>
        </p:blipFill>
        <p:spPr>
          <a:xfrm>
            <a:off x="9506680" y="1538788"/>
            <a:ext cx="2286005" cy="1984169"/>
          </a:xfrm>
        </p:spPr>
      </p:pic>
      <p:grpSp>
        <p:nvGrpSpPr>
          <p:cNvPr id="28" name="Group 27">
            <a:extLst>
              <a:ext uri="{FF2B5EF4-FFF2-40B4-BE49-F238E27FC236}">
                <a16:creationId xmlns:a16="http://schemas.microsoft.com/office/drawing/2014/main" id="{404255B2-4290-40CA-BCC3-501A31849445}"/>
              </a:ext>
            </a:extLst>
          </p:cNvPr>
          <p:cNvGrpSpPr/>
          <p:nvPr/>
        </p:nvGrpSpPr>
        <p:grpSpPr>
          <a:xfrm>
            <a:off x="3251692" y="5909742"/>
            <a:ext cx="2004592" cy="798542"/>
            <a:chOff x="766333" y="5721772"/>
            <a:chExt cx="2004592" cy="798542"/>
          </a:xfrm>
        </p:grpSpPr>
        <p:sp>
          <p:nvSpPr>
            <p:cNvPr id="29" name="TextBox 28">
              <a:extLst>
                <a:ext uri="{FF2B5EF4-FFF2-40B4-BE49-F238E27FC236}">
                  <a16:creationId xmlns:a16="http://schemas.microsoft.com/office/drawing/2014/main" id="{A1A5D806-72CA-4453-A070-D022E781B3A2}"/>
                </a:ext>
              </a:extLst>
            </p:cNvPr>
            <p:cNvSpPr txBox="1"/>
            <p:nvPr/>
          </p:nvSpPr>
          <p:spPr>
            <a:xfrm>
              <a:off x="944249" y="5890210"/>
              <a:ext cx="1826676" cy="400110"/>
            </a:xfrm>
            <a:prstGeom prst="rect">
              <a:avLst/>
            </a:prstGeom>
            <a:noFill/>
          </p:spPr>
          <p:txBody>
            <a:bodyPr wrap="square" rtlCol="0">
              <a:spAutoFit/>
            </a:bodyPr>
            <a:lstStyle/>
            <a:p>
              <a:pPr algn="ctr"/>
              <a:r>
                <a:rPr lang="en-CA" sz="2000" b="1">
                  <a:latin typeface="Arial" panose="020B0604020202020204" pitchFamily="34" charset="0"/>
                  <a:cs typeface="Arial" panose="020B0604020202020204" pitchFamily="34" charset="0"/>
                </a:rPr>
                <a:t>Think</a:t>
              </a:r>
              <a:endParaRPr lang="en-CA" sz="2400" b="1">
                <a:latin typeface="Arial" panose="020B0604020202020204" pitchFamily="34" charset="0"/>
                <a:cs typeface="Arial" panose="020B0604020202020204" pitchFamily="34" charset="0"/>
              </a:endParaRPr>
            </a:p>
          </p:txBody>
        </p:sp>
        <p:pic>
          <p:nvPicPr>
            <p:cNvPr id="30" name="Graphic 29">
              <a:extLst>
                <a:ext uri="{FF2B5EF4-FFF2-40B4-BE49-F238E27FC236}">
                  <a16:creationId xmlns:a16="http://schemas.microsoft.com/office/drawing/2014/main" id="{30FCC634-5D22-4AE0-908D-C15A486705B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66333" y="5721772"/>
              <a:ext cx="669600" cy="798542"/>
            </a:xfrm>
            <a:prstGeom prst="rect">
              <a:avLst/>
            </a:prstGeom>
          </p:spPr>
        </p:pic>
      </p:grpSp>
      <p:grpSp>
        <p:nvGrpSpPr>
          <p:cNvPr id="31" name="Group 30">
            <a:extLst>
              <a:ext uri="{FF2B5EF4-FFF2-40B4-BE49-F238E27FC236}">
                <a16:creationId xmlns:a16="http://schemas.microsoft.com/office/drawing/2014/main" id="{0C289E0E-EF88-4BC0-A454-983F7B2E9DB6}"/>
              </a:ext>
            </a:extLst>
          </p:cNvPr>
          <p:cNvGrpSpPr/>
          <p:nvPr/>
        </p:nvGrpSpPr>
        <p:grpSpPr>
          <a:xfrm>
            <a:off x="5488681" y="5696338"/>
            <a:ext cx="2248146" cy="740372"/>
            <a:chOff x="10455847" y="5737305"/>
            <a:chExt cx="2248146" cy="740372"/>
          </a:xfrm>
        </p:grpSpPr>
        <p:sp>
          <p:nvSpPr>
            <p:cNvPr id="32" name="TextBox 31">
              <a:extLst>
                <a:ext uri="{FF2B5EF4-FFF2-40B4-BE49-F238E27FC236}">
                  <a16:creationId xmlns:a16="http://schemas.microsoft.com/office/drawing/2014/main" id="{4DE94549-A98B-4963-A1FA-D28B1410FDC6}"/>
                </a:ext>
              </a:extLst>
            </p:cNvPr>
            <p:cNvSpPr txBox="1"/>
            <p:nvPr/>
          </p:nvSpPr>
          <p:spPr>
            <a:xfrm>
              <a:off x="11183175" y="5816343"/>
              <a:ext cx="1520818" cy="400110"/>
            </a:xfrm>
            <a:prstGeom prst="rect">
              <a:avLst/>
            </a:prstGeom>
            <a:noFill/>
          </p:spPr>
          <p:txBody>
            <a:bodyPr wrap="square" rtlCol="0">
              <a:spAutoFit/>
            </a:bodyPr>
            <a:lstStyle/>
            <a:p>
              <a:r>
                <a:rPr lang="en-CA" sz="2000" b="1">
                  <a:latin typeface="Arial" panose="020B0604020202020204" pitchFamily="34" charset="0"/>
                  <a:cs typeface="Arial" panose="020B0604020202020204" pitchFamily="34" charset="0"/>
                </a:rPr>
                <a:t>Help</a:t>
              </a:r>
              <a:endParaRPr lang="en-CA" sz="2400" b="1">
                <a:latin typeface="Arial" panose="020B0604020202020204" pitchFamily="34" charset="0"/>
                <a:cs typeface="Arial" panose="020B0604020202020204" pitchFamily="34" charset="0"/>
              </a:endParaRPr>
            </a:p>
          </p:txBody>
        </p:sp>
        <p:pic>
          <p:nvPicPr>
            <p:cNvPr id="33" name="Picture 32" descr="Icon&#10;&#10;Description automatically generated">
              <a:extLst>
                <a:ext uri="{FF2B5EF4-FFF2-40B4-BE49-F238E27FC236}">
                  <a16:creationId xmlns:a16="http://schemas.microsoft.com/office/drawing/2014/main" id="{42B85BEA-54D3-4200-ADE1-8B33F0EB3586}"/>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455847" y="5737305"/>
              <a:ext cx="625844" cy="740372"/>
            </a:xfrm>
            <a:prstGeom prst="rect">
              <a:avLst/>
            </a:prstGeom>
          </p:spPr>
        </p:pic>
      </p:grpSp>
      <p:grpSp>
        <p:nvGrpSpPr>
          <p:cNvPr id="34" name="Group 33">
            <a:extLst>
              <a:ext uri="{FF2B5EF4-FFF2-40B4-BE49-F238E27FC236}">
                <a16:creationId xmlns:a16="http://schemas.microsoft.com/office/drawing/2014/main" id="{ED4A38DD-CA70-43AF-95E4-F8BCF4C78A38}"/>
              </a:ext>
            </a:extLst>
          </p:cNvPr>
          <p:cNvGrpSpPr/>
          <p:nvPr/>
        </p:nvGrpSpPr>
        <p:grpSpPr>
          <a:xfrm>
            <a:off x="7755521" y="5917530"/>
            <a:ext cx="2291069" cy="792000"/>
            <a:chOff x="7212470" y="5749296"/>
            <a:chExt cx="2291069" cy="792000"/>
          </a:xfrm>
        </p:grpSpPr>
        <p:pic>
          <p:nvPicPr>
            <p:cNvPr id="35" name="Picture 34" descr="Icon&#10;&#10;Description automatically generated">
              <a:extLst>
                <a:ext uri="{FF2B5EF4-FFF2-40B4-BE49-F238E27FC236}">
                  <a16:creationId xmlns:a16="http://schemas.microsoft.com/office/drawing/2014/main" id="{EA236AC3-ADFE-4F17-BF18-A3E9372F9902}"/>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212470" y="5749296"/>
              <a:ext cx="668767" cy="792000"/>
            </a:xfrm>
            <a:prstGeom prst="rect">
              <a:avLst/>
            </a:prstGeom>
          </p:spPr>
        </p:pic>
        <p:sp>
          <p:nvSpPr>
            <p:cNvPr id="36" name="TextBox 35">
              <a:extLst>
                <a:ext uri="{FF2B5EF4-FFF2-40B4-BE49-F238E27FC236}">
                  <a16:creationId xmlns:a16="http://schemas.microsoft.com/office/drawing/2014/main" id="{6EE881A8-FD61-4E2B-ABAB-FE24F988C6A2}"/>
                </a:ext>
              </a:extLst>
            </p:cNvPr>
            <p:cNvSpPr txBox="1"/>
            <p:nvPr/>
          </p:nvSpPr>
          <p:spPr>
            <a:xfrm>
              <a:off x="7982721" y="5828333"/>
              <a:ext cx="1520818" cy="400110"/>
            </a:xfrm>
            <a:prstGeom prst="rect">
              <a:avLst/>
            </a:prstGeom>
            <a:noFill/>
          </p:spPr>
          <p:txBody>
            <a:bodyPr wrap="square" rtlCol="0">
              <a:spAutoFit/>
            </a:bodyPr>
            <a:lstStyle/>
            <a:p>
              <a:r>
                <a:rPr lang="en-CA" sz="2000" b="1">
                  <a:latin typeface="Arial" panose="020B0604020202020204" pitchFamily="34" charset="0"/>
                  <a:cs typeface="Arial" panose="020B0604020202020204" pitchFamily="34" charset="0"/>
                </a:rPr>
                <a:t>Create</a:t>
              </a:r>
              <a:endParaRPr lang="en-CA" sz="2400" b="1">
                <a:latin typeface="Arial" panose="020B0604020202020204" pitchFamily="34" charset="0"/>
                <a:cs typeface="Arial" panose="020B0604020202020204" pitchFamily="34" charset="0"/>
              </a:endParaRPr>
            </a:p>
          </p:txBody>
        </p:sp>
      </p:grpSp>
      <p:grpSp>
        <p:nvGrpSpPr>
          <p:cNvPr id="37" name="Group 36">
            <a:extLst>
              <a:ext uri="{FF2B5EF4-FFF2-40B4-BE49-F238E27FC236}">
                <a16:creationId xmlns:a16="http://schemas.microsoft.com/office/drawing/2014/main" id="{00A7B4DA-0A93-4475-9033-D5776CAA01A5}"/>
              </a:ext>
            </a:extLst>
          </p:cNvPr>
          <p:cNvGrpSpPr/>
          <p:nvPr/>
        </p:nvGrpSpPr>
        <p:grpSpPr>
          <a:xfrm>
            <a:off x="10045918" y="5704585"/>
            <a:ext cx="2248146" cy="740372"/>
            <a:chOff x="10455847" y="5737305"/>
            <a:chExt cx="2248146" cy="740372"/>
          </a:xfrm>
        </p:grpSpPr>
        <p:sp>
          <p:nvSpPr>
            <p:cNvPr id="38" name="TextBox 37">
              <a:extLst>
                <a:ext uri="{FF2B5EF4-FFF2-40B4-BE49-F238E27FC236}">
                  <a16:creationId xmlns:a16="http://schemas.microsoft.com/office/drawing/2014/main" id="{FCB59AF0-3C4C-49E1-9774-DF511E078371}"/>
                </a:ext>
              </a:extLst>
            </p:cNvPr>
            <p:cNvSpPr txBox="1"/>
            <p:nvPr/>
          </p:nvSpPr>
          <p:spPr>
            <a:xfrm>
              <a:off x="11183175" y="5816343"/>
              <a:ext cx="1520818" cy="400110"/>
            </a:xfrm>
            <a:prstGeom prst="rect">
              <a:avLst/>
            </a:prstGeom>
            <a:noFill/>
          </p:spPr>
          <p:txBody>
            <a:bodyPr wrap="square" rtlCol="0">
              <a:spAutoFit/>
            </a:bodyPr>
            <a:lstStyle/>
            <a:p>
              <a:r>
                <a:rPr lang="en-CA" sz="2000" b="1">
                  <a:latin typeface="Arial" panose="020B0604020202020204" pitchFamily="34" charset="0"/>
                  <a:cs typeface="Arial" panose="020B0604020202020204" pitchFamily="34" charset="0"/>
                </a:rPr>
                <a:t>Help</a:t>
              </a:r>
              <a:endParaRPr lang="en-CA" sz="2400" b="1">
                <a:latin typeface="Arial" panose="020B0604020202020204" pitchFamily="34" charset="0"/>
                <a:cs typeface="Arial" panose="020B0604020202020204" pitchFamily="34" charset="0"/>
              </a:endParaRPr>
            </a:p>
          </p:txBody>
        </p:sp>
        <p:pic>
          <p:nvPicPr>
            <p:cNvPr id="39" name="Picture 38" descr="Icon&#10;&#10;Description automatically generated">
              <a:extLst>
                <a:ext uri="{FF2B5EF4-FFF2-40B4-BE49-F238E27FC236}">
                  <a16:creationId xmlns:a16="http://schemas.microsoft.com/office/drawing/2014/main" id="{0EB6EB9C-3B5D-4183-A321-38D256689A8F}"/>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455847" y="5737305"/>
              <a:ext cx="625844" cy="740372"/>
            </a:xfrm>
            <a:prstGeom prst="rect">
              <a:avLst/>
            </a:prstGeom>
          </p:spPr>
        </p:pic>
      </p:grpSp>
      <p:pic>
        <p:nvPicPr>
          <p:cNvPr id="3" name="Content Placeholder 6" descr="A person sitting at a desk&#10;&#10;Description automatically generated with medium confidence">
            <a:extLst>
              <a:ext uri="{FF2B5EF4-FFF2-40B4-BE49-F238E27FC236}">
                <a16:creationId xmlns:a16="http://schemas.microsoft.com/office/drawing/2014/main" id="{41BB71E3-6F43-4EC5-A52B-D603511123B0}"/>
              </a:ext>
            </a:extLst>
          </p:cNvPr>
          <p:cNvPicPr>
            <a:picLocks noChangeAspect="1"/>
          </p:cNvPicPr>
          <p:nvPr/>
        </p:nvPicPr>
        <p:blipFill rotWithShape="1">
          <a:blip r:embed="rId13">
            <a:extLst>
              <a:ext uri="{28A0092B-C50C-407E-A947-70E740481C1C}">
                <a14:useLocalDpi xmlns:a14="http://schemas.microsoft.com/office/drawing/2010/main" val="0"/>
              </a:ext>
            </a:extLst>
          </a:blip>
          <a:srcRect t="1" b="37647"/>
          <a:stretch/>
        </p:blipFill>
        <p:spPr>
          <a:xfrm>
            <a:off x="452660" y="1579531"/>
            <a:ext cx="2286005" cy="1995521"/>
          </a:xfrm>
          <a:prstGeom prst="rect">
            <a:avLst/>
          </a:prstGeom>
        </p:spPr>
      </p:pic>
      <p:grpSp>
        <p:nvGrpSpPr>
          <p:cNvPr id="4" name="Group 3">
            <a:extLst>
              <a:ext uri="{FF2B5EF4-FFF2-40B4-BE49-F238E27FC236}">
                <a16:creationId xmlns:a16="http://schemas.microsoft.com/office/drawing/2014/main" id="{69929C5E-17A3-45C7-8492-AAB3EFDAF00A}"/>
              </a:ext>
            </a:extLst>
          </p:cNvPr>
          <p:cNvGrpSpPr/>
          <p:nvPr/>
        </p:nvGrpSpPr>
        <p:grpSpPr>
          <a:xfrm>
            <a:off x="567009" y="5737493"/>
            <a:ext cx="2291069" cy="792000"/>
            <a:chOff x="7212470" y="5749296"/>
            <a:chExt cx="2291069" cy="792000"/>
          </a:xfrm>
        </p:grpSpPr>
        <p:pic>
          <p:nvPicPr>
            <p:cNvPr id="41" name="Picture 40" descr="Icon&#10;&#10;Description automatically generated">
              <a:extLst>
                <a:ext uri="{FF2B5EF4-FFF2-40B4-BE49-F238E27FC236}">
                  <a16:creationId xmlns:a16="http://schemas.microsoft.com/office/drawing/2014/main" id="{F14A0273-A1D5-4F60-901F-B720934F80AE}"/>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212470" y="5749296"/>
              <a:ext cx="668767" cy="792000"/>
            </a:xfrm>
            <a:prstGeom prst="rect">
              <a:avLst/>
            </a:prstGeom>
          </p:spPr>
        </p:pic>
        <p:sp>
          <p:nvSpPr>
            <p:cNvPr id="42" name="TextBox 41">
              <a:extLst>
                <a:ext uri="{FF2B5EF4-FFF2-40B4-BE49-F238E27FC236}">
                  <a16:creationId xmlns:a16="http://schemas.microsoft.com/office/drawing/2014/main" id="{3205F9E5-979E-4954-9D8D-06DCAC38FD89}"/>
                </a:ext>
              </a:extLst>
            </p:cNvPr>
            <p:cNvSpPr txBox="1"/>
            <p:nvPr/>
          </p:nvSpPr>
          <p:spPr>
            <a:xfrm>
              <a:off x="7982721" y="5828333"/>
              <a:ext cx="1520818" cy="400110"/>
            </a:xfrm>
            <a:prstGeom prst="rect">
              <a:avLst/>
            </a:prstGeom>
            <a:noFill/>
          </p:spPr>
          <p:txBody>
            <a:bodyPr wrap="square" rtlCol="0">
              <a:spAutoFit/>
            </a:bodyPr>
            <a:lstStyle/>
            <a:p>
              <a:r>
                <a:rPr lang="en-CA" sz="2000" b="1">
                  <a:latin typeface="Arial" panose="020B0604020202020204" pitchFamily="34" charset="0"/>
                  <a:cs typeface="Arial" panose="020B0604020202020204" pitchFamily="34" charset="0"/>
                </a:rPr>
                <a:t>Create</a:t>
              </a:r>
              <a:endParaRPr lang="en-CA" sz="2400" b="1">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5724576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different, arranged, several&#10;&#10;Description automatically generated">
            <a:extLst>
              <a:ext uri="{FF2B5EF4-FFF2-40B4-BE49-F238E27FC236}">
                <a16:creationId xmlns:a16="http://schemas.microsoft.com/office/drawing/2014/main" id="{E5D55EF8-AB1B-405B-AF91-20CB52DE4B46}"/>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186318" y="0"/>
            <a:ext cx="15019762" cy="6858000"/>
          </a:xfrm>
          <a:prstGeom prst="rect">
            <a:avLst/>
          </a:prstGeom>
        </p:spPr>
      </p:pic>
      <p:sp>
        <p:nvSpPr>
          <p:cNvPr id="5" name="Rectangle 4">
            <a:extLst>
              <a:ext uri="{FF2B5EF4-FFF2-40B4-BE49-F238E27FC236}">
                <a16:creationId xmlns:a16="http://schemas.microsoft.com/office/drawing/2014/main" id="{B94DEFE3-4918-4C3D-95DE-7F06872F167A}"/>
              </a:ext>
            </a:extLst>
          </p:cNvPr>
          <p:cNvSpPr/>
          <p:nvPr/>
        </p:nvSpPr>
        <p:spPr>
          <a:xfrm>
            <a:off x="9441846" y="-1"/>
            <a:ext cx="2750154" cy="6858001"/>
          </a:xfrm>
          <a:prstGeom prst="rect">
            <a:avLst/>
          </a:prstGeom>
          <a:solidFill>
            <a:srgbClr val="F9A7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6" name="Content Placeholder 2">
            <a:extLst>
              <a:ext uri="{FF2B5EF4-FFF2-40B4-BE49-F238E27FC236}">
                <a16:creationId xmlns:a16="http://schemas.microsoft.com/office/drawing/2014/main" id="{FFD13300-0194-449B-A4B6-C8CA3B767334}"/>
              </a:ext>
            </a:extLst>
          </p:cNvPr>
          <p:cNvSpPr>
            <a:spLocks noGrp="1"/>
          </p:cNvSpPr>
          <p:nvPr>
            <p:ph idx="1"/>
          </p:nvPr>
        </p:nvSpPr>
        <p:spPr>
          <a:xfrm>
            <a:off x="609600" y="1600201"/>
            <a:ext cx="10972800" cy="4525963"/>
          </a:xfrm>
        </p:spPr>
        <p:txBody>
          <a:bodyPr/>
          <a:lstStyle/>
          <a:p>
            <a:pPr marL="0" indent="0" algn="ctr">
              <a:buNone/>
            </a:pPr>
            <a:r>
              <a:rPr lang="en-CA" sz="4000">
                <a:solidFill>
                  <a:srgbClr val="00527F"/>
                </a:solidFill>
                <a:latin typeface="Arial" panose="020B0604020202020204" pitchFamily="34" charset="0"/>
                <a:cs typeface="Arial" panose="020B0604020202020204" pitchFamily="34" charset="0"/>
              </a:rPr>
              <a:t>Bonus Points!</a:t>
            </a:r>
          </a:p>
          <a:p>
            <a:endParaRPr lang="en-CA"/>
          </a:p>
        </p:txBody>
      </p:sp>
      <p:pic>
        <p:nvPicPr>
          <p:cNvPr id="9" name="Picture 8" descr="Shape&#10;&#10;Description automatically generated">
            <a:extLst>
              <a:ext uri="{FF2B5EF4-FFF2-40B4-BE49-F238E27FC236}">
                <a16:creationId xmlns:a16="http://schemas.microsoft.com/office/drawing/2014/main" id="{F55DDB2C-6C92-41C5-BEC4-5740EEF9AC70}"/>
              </a:ext>
            </a:extLst>
          </p:cNvPr>
          <p:cNvPicPr>
            <a:picLocks noChangeAspect="1"/>
          </p:cNvPicPr>
          <p:nvPr/>
        </p:nvPicPr>
        <p:blipFill rotWithShape="1">
          <a:blip r:embed="rId4">
            <a:extLst>
              <a:ext uri="{28A0092B-C50C-407E-A947-70E740481C1C}">
                <a14:useLocalDpi xmlns:a14="http://schemas.microsoft.com/office/drawing/2010/main" val="0"/>
              </a:ext>
            </a:extLst>
          </a:blip>
          <a:srcRect l="12906" t="69503" r="14258" b="16765"/>
          <a:stretch/>
        </p:blipFill>
        <p:spPr>
          <a:xfrm>
            <a:off x="0" y="325924"/>
            <a:ext cx="5895191" cy="1057177"/>
          </a:xfrm>
          <a:prstGeom prst="rect">
            <a:avLst/>
          </a:prstGeom>
        </p:spPr>
      </p:pic>
      <p:sp>
        <p:nvSpPr>
          <p:cNvPr id="10" name="Title 1">
            <a:extLst>
              <a:ext uri="{FF2B5EF4-FFF2-40B4-BE49-F238E27FC236}">
                <a16:creationId xmlns:a16="http://schemas.microsoft.com/office/drawing/2014/main" id="{2BBB141E-1C39-4F01-A077-151270F64A8C}"/>
              </a:ext>
            </a:extLst>
          </p:cNvPr>
          <p:cNvSpPr>
            <a:spLocks noGrp="1"/>
          </p:cNvSpPr>
          <p:nvPr>
            <p:ph type="title"/>
          </p:nvPr>
        </p:nvSpPr>
        <p:spPr>
          <a:xfrm>
            <a:off x="0" y="274638"/>
            <a:ext cx="5895191" cy="1143000"/>
          </a:xfrm>
        </p:spPr>
        <p:txBody>
          <a:bodyPr>
            <a:normAutofit/>
          </a:bodyPr>
          <a:lstStyle/>
          <a:p>
            <a:r>
              <a:rPr lang="en-US">
                <a:latin typeface="Arial" panose="020B0604020202020204" pitchFamily="34" charset="0"/>
                <a:cs typeface="Arial" panose="020B0604020202020204" pitchFamily="34" charset="0"/>
              </a:rPr>
              <a:t>New Developments</a:t>
            </a:r>
            <a:endParaRPr lang="en-CA">
              <a:latin typeface="Arial" panose="020B0604020202020204" pitchFamily="34" charset="0"/>
              <a:cs typeface="Arial" panose="020B0604020202020204" pitchFamily="34" charset="0"/>
            </a:endParaRPr>
          </a:p>
        </p:txBody>
      </p:sp>
      <p:pic>
        <p:nvPicPr>
          <p:cNvPr id="11" name="Graphic 10" descr="Chocolate with solid fill">
            <a:extLst>
              <a:ext uri="{FF2B5EF4-FFF2-40B4-BE49-F238E27FC236}">
                <a16:creationId xmlns:a16="http://schemas.microsoft.com/office/drawing/2014/main" id="{03BF1465-8E7D-4F1B-8A57-B9B7D1E100D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725854">
            <a:off x="10449611" y="218539"/>
            <a:ext cx="1328928" cy="1328928"/>
          </a:xfrm>
          <a:prstGeom prst="rect">
            <a:avLst/>
          </a:prstGeom>
        </p:spPr>
      </p:pic>
      <p:pic>
        <p:nvPicPr>
          <p:cNvPr id="12" name="Content Placeholder 4" descr="A person sitting at a table&#10;&#10;Description automatically generated with low confidence">
            <a:extLst>
              <a:ext uri="{FF2B5EF4-FFF2-40B4-BE49-F238E27FC236}">
                <a16:creationId xmlns:a16="http://schemas.microsoft.com/office/drawing/2014/main" id="{16AE8863-8205-4FC7-AB90-5403CA2BA4F9}"/>
              </a:ext>
            </a:extLst>
          </p:cNvPr>
          <p:cNvPicPr>
            <a:picLocks noChangeAspect="1"/>
          </p:cNvPicPr>
          <p:nvPr/>
        </p:nvPicPr>
        <p:blipFill rotWithShape="1">
          <a:blip r:embed="rId7">
            <a:extLst>
              <a:ext uri="{28A0092B-C50C-407E-A947-70E740481C1C}">
                <a14:useLocalDpi xmlns:a14="http://schemas.microsoft.com/office/drawing/2010/main" val="0"/>
              </a:ext>
            </a:extLst>
          </a:blip>
          <a:srcRect b="39915"/>
          <a:stretch/>
        </p:blipFill>
        <p:spPr>
          <a:xfrm>
            <a:off x="6440905" y="2624376"/>
            <a:ext cx="3461084" cy="2911444"/>
          </a:xfrm>
          <a:prstGeom prst="rect">
            <a:avLst/>
          </a:prstGeom>
        </p:spPr>
      </p:pic>
      <p:pic>
        <p:nvPicPr>
          <p:cNvPr id="13" name="Picture 12" descr="A person in a suit and tie&#10;&#10;Description automatically generated with low confidence">
            <a:extLst>
              <a:ext uri="{FF2B5EF4-FFF2-40B4-BE49-F238E27FC236}">
                <a16:creationId xmlns:a16="http://schemas.microsoft.com/office/drawing/2014/main" id="{642E7565-8FC6-4924-8F8A-F1F73AED7D23}"/>
              </a:ext>
            </a:extLst>
          </p:cNvPr>
          <p:cNvPicPr>
            <a:picLocks noChangeAspect="1"/>
          </p:cNvPicPr>
          <p:nvPr/>
        </p:nvPicPr>
        <p:blipFill rotWithShape="1">
          <a:blip r:embed="rId8">
            <a:extLst>
              <a:ext uri="{28A0092B-C50C-407E-A947-70E740481C1C}">
                <a14:useLocalDpi xmlns:a14="http://schemas.microsoft.com/office/drawing/2010/main" val="0"/>
              </a:ext>
            </a:extLst>
          </a:blip>
          <a:srcRect b="35352"/>
          <a:stretch/>
        </p:blipFill>
        <p:spPr>
          <a:xfrm>
            <a:off x="2610853" y="2624376"/>
            <a:ext cx="3220452" cy="2914731"/>
          </a:xfrm>
          <a:prstGeom prst="rect">
            <a:avLst/>
          </a:prstGeom>
        </p:spPr>
      </p:pic>
    </p:spTree>
    <p:extLst>
      <p:ext uri="{BB962C8B-B14F-4D97-AF65-F5344CB8AC3E}">
        <p14:creationId xmlns:p14="http://schemas.microsoft.com/office/powerpoint/2010/main" val="24124371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different, arranged, several&#10;&#10;Description automatically generated">
            <a:extLst>
              <a:ext uri="{FF2B5EF4-FFF2-40B4-BE49-F238E27FC236}">
                <a16:creationId xmlns:a16="http://schemas.microsoft.com/office/drawing/2014/main" id="{2F46EB27-1F8B-4DC8-AD27-39F29558D34A}"/>
              </a:ext>
            </a:extLst>
          </p:cNvPr>
          <p:cNvPicPr>
            <a:picLocks noChangeAspect="1"/>
          </p:cNvPicPr>
          <p:nvPr/>
        </p:nvPicPr>
        <p:blipFill rotWithShape="1">
          <a:blip r:embed="rId2">
            <a:alphaModFix amt="50000"/>
            <a:extLst>
              <a:ext uri="{28A0092B-C50C-407E-A947-70E740481C1C}">
                <a14:useLocalDpi xmlns:a14="http://schemas.microsoft.com/office/drawing/2010/main" val="0"/>
              </a:ext>
            </a:extLst>
          </a:blip>
          <a:srcRect t="1" r="48516" b="57607"/>
          <a:stretch/>
        </p:blipFill>
        <p:spPr>
          <a:xfrm>
            <a:off x="-1979054" y="0"/>
            <a:ext cx="15019762" cy="6858000"/>
          </a:xfrm>
          <a:prstGeom prst="rect">
            <a:avLst/>
          </a:prstGeom>
        </p:spPr>
      </p:pic>
      <p:pic>
        <p:nvPicPr>
          <p:cNvPr id="6" name="Picture 5" descr="A picture containing different, arranged, several&#10;&#10;Description automatically generated">
            <a:extLst>
              <a:ext uri="{FF2B5EF4-FFF2-40B4-BE49-F238E27FC236}">
                <a16:creationId xmlns:a16="http://schemas.microsoft.com/office/drawing/2014/main" id="{6592898F-2445-40E4-8EE2-891657093C36}"/>
              </a:ext>
            </a:extLst>
          </p:cNvPr>
          <p:cNvPicPr>
            <a:picLocks noChangeAspect="1"/>
          </p:cNvPicPr>
          <p:nvPr/>
        </p:nvPicPr>
        <p:blipFill rotWithShape="1">
          <a:blip r:embed="rId2">
            <a:alphaModFix amt="50000"/>
            <a:extLst>
              <a:ext uri="{28A0092B-C50C-407E-A947-70E740481C1C}">
                <a14:useLocalDpi xmlns:a14="http://schemas.microsoft.com/office/drawing/2010/main" val="0"/>
              </a:ext>
            </a:extLst>
          </a:blip>
          <a:srcRect t="1" r="48516" b="57607"/>
          <a:stretch/>
        </p:blipFill>
        <p:spPr>
          <a:xfrm>
            <a:off x="-2186318" y="0"/>
            <a:ext cx="15019762" cy="6858000"/>
          </a:xfrm>
          <a:prstGeom prst="rect">
            <a:avLst/>
          </a:prstGeom>
        </p:spPr>
      </p:pic>
      <p:sp>
        <p:nvSpPr>
          <p:cNvPr id="3" name="Content Placeholder 2">
            <a:extLst>
              <a:ext uri="{FF2B5EF4-FFF2-40B4-BE49-F238E27FC236}">
                <a16:creationId xmlns:a16="http://schemas.microsoft.com/office/drawing/2014/main" id="{B44C4363-C0AD-410E-9BCD-CD0494132C49}"/>
              </a:ext>
            </a:extLst>
          </p:cNvPr>
          <p:cNvSpPr>
            <a:spLocks noGrp="1"/>
          </p:cNvSpPr>
          <p:nvPr>
            <p:ph idx="1"/>
          </p:nvPr>
        </p:nvSpPr>
        <p:spPr>
          <a:xfrm>
            <a:off x="168536" y="1438035"/>
            <a:ext cx="11718664" cy="3076652"/>
          </a:xfrm>
        </p:spPr>
        <p:txBody>
          <a:bodyPr vert="horz" lIns="91440" tIns="45720" rIns="91440" bIns="45720" rtlCol="0" anchor="t">
            <a:noAutofit/>
          </a:bodyPr>
          <a:lstStyle/>
          <a:p>
            <a:pPr marL="0" indent="0" fontAlgn="base">
              <a:lnSpc>
                <a:spcPct val="150000"/>
              </a:lnSpc>
              <a:buNone/>
            </a:pPr>
            <a:r>
              <a:rPr lang="en-US" sz="2000" b="0" i="0" err="1">
                <a:solidFill>
                  <a:srgbClr val="000000"/>
                </a:solidFill>
                <a:effectLst/>
                <a:latin typeface="Arial" panose="020B0604020202020204" pitchFamily="34" charset="0"/>
                <a:cs typeface="Arial" panose="020B0604020202020204" pitchFamily="34" charset="0"/>
              </a:rPr>
              <a:t>Kalina</a:t>
            </a:r>
            <a:r>
              <a:rPr lang="en-US" sz="2000" b="0" i="0">
                <a:solidFill>
                  <a:srgbClr val="000000"/>
                </a:solidFill>
                <a:effectLst/>
                <a:latin typeface="Arial" panose="020B0604020202020204" pitchFamily="34" charset="0"/>
                <a:cs typeface="Arial" panose="020B0604020202020204" pitchFamily="34" charset="0"/>
              </a:rPr>
              <a:t> usually hires 10-15 workers each fall to help grade potatoes on their</a:t>
            </a:r>
            <a:r>
              <a:rPr lang="en-US" sz="2000">
                <a:solidFill>
                  <a:srgbClr val="000000"/>
                </a:solidFill>
                <a:latin typeface="Arial" panose="020B0604020202020204" pitchFamily="34" charset="0"/>
                <a:cs typeface="Arial" panose="020B0604020202020204" pitchFamily="34" charset="0"/>
              </a:rPr>
              <a:t> </a:t>
            </a:r>
            <a:r>
              <a:rPr lang="en-US" sz="2000" b="0" i="0">
                <a:solidFill>
                  <a:srgbClr val="000000"/>
                </a:solidFill>
                <a:effectLst/>
                <a:latin typeface="Arial" panose="020B0604020202020204" pitchFamily="34" charset="0"/>
                <a:cs typeface="Arial" panose="020B0604020202020204" pitchFamily="34" charset="0"/>
              </a:rPr>
              <a:t> farm. Over the years, the ability to find good seasonal </a:t>
            </a:r>
            <a:r>
              <a:rPr lang="en-US" sz="2000" b="0" i="0" err="1">
                <a:solidFill>
                  <a:srgbClr val="000000"/>
                </a:solidFill>
                <a:effectLst/>
                <a:latin typeface="Arial" panose="020B0604020202020204" pitchFamily="34" charset="0"/>
                <a:cs typeface="Arial" panose="020B0604020202020204" pitchFamily="34" charset="0"/>
              </a:rPr>
              <a:t>labourers</a:t>
            </a:r>
            <a:r>
              <a:rPr lang="en-US" sz="2000" b="0" i="0">
                <a:solidFill>
                  <a:srgbClr val="000000"/>
                </a:solidFill>
                <a:effectLst/>
                <a:latin typeface="Arial" panose="020B0604020202020204" pitchFamily="34" charset="0"/>
                <a:cs typeface="Arial" panose="020B0604020202020204" pitchFamily="34" charset="0"/>
              </a:rPr>
              <a:t> has become more difficult. Market demand for potatoes is increasing, but lack of reliable seasonal </a:t>
            </a:r>
            <a:r>
              <a:rPr lang="en-US" sz="2000" b="0" i="0" err="1">
                <a:solidFill>
                  <a:srgbClr val="000000"/>
                </a:solidFill>
                <a:effectLst/>
                <a:latin typeface="Arial" panose="020B0604020202020204" pitchFamily="34" charset="0"/>
                <a:cs typeface="Arial" panose="020B0604020202020204" pitchFamily="34" charset="0"/>
              </a:rPr>
              <a:t>labour</a:t>
            </a:r>
            <a:r>
              <a:rPr lang="en-US" sz="2000" b="0" i="0">
                <a:solidFill>
                  <a:srgbClr val="000000"/>
                </a:solidFill>
                <a:effectLst/>
                <a:latin typeface="Arial" panose="020B0604020202020204" pitchFamily="34" charset="0"/>
                <a:cs typeface="Arial" panose="020B0604020202020204" pitchFamily="34" charset="0"/>
              </a:rPr>
              <a:t> is preventing </a:t>
            </a:r>
            <a:r>
              <a:rPr lang="en-US" sz="2000" b="0" i="0" err="1">
                <a:solidFill>
                  <a:srgbClr val="000000"/>
                </a:solidFill>
                <a:effectLst/>
                <a:latin typeface="Arial" panose="020B0604020202020204" pitchFamily="34" charset="0"/>
                <a:cs typeface="Arial" panose="020B0604020202020204" pitchFamily="34" charset="0"/>
              </a:rPr>
              <a:t>Kalina</a:t>
            </a:r>
            <a:r>
              <a:rPr lang="en-US" sz="2000" b="0" i="0">
                <a:solidFill>
                  <a:srgbClr val="000000"/>
                </a:solidFill>
                <a:effectLst/>
                <a:latin typeface="Arial" panose="020B0604020202020204" pitchFamily="34" charset="0"/>
                <a:cs typeface="Arial" panose="020B0604020202020204" pitchFamily="34" charset="0"/>
              </a:rPr>
              <a:t> from expanding.  A new Optical Sorting Machine, which was demonstrated at last years Agriculture Trade Show, would decrease their </a:t>
            </a:r>
            <a:r>
              <a:rPr lang="en-US" sz="2000" b="0" i="0" err="1">
                <a:solidFill>
                  <a:srgbClr val="000000"/>
                </a:solidFill>
                <a:effectLst/>
                <a:latin typeface="Arial" panose="020B0604020202020204" pitchFamily="34" charset="0"/>
                <a:cs typeface="Arial" panose="020B0604020202020204" pitchFamily="34" charset="0"/>
              </a:rPr>
              <a:t>labour</a:t>
            </a:r>
            <a:r>
              <a:rPr lang="en-US" sz="2000" b="0" i="0">
                <a:solidFill>
                  <a:srgbClr val="000000"/>
                </a:solidFill>
                <a:effectLst/>
                <a:latin typeface="Arial" panose="020B0604020202020204" pitchFamily="34" charset="0"/>
                <a:cs typeface="Arial" panose="020B0604020202020204" pitchFamily="34" charset="0"/>
              </a:rPr>
              <a:t> needs. The machine, which uses specialized cameras, software and data management to sort and size the potatoes, will increase productivity, efficiency, and sorting accuracy.</a:t>
            </a:r>
            <a:r>
              <a:rPr lang="en-US" sz="2000">
                <a:solidFill>
                  <a:srgbClr val="000000"/>
                </a:solidFill>
                <a:latin typeface="Arial" panose="020B0604020202020204" pitchFamily="34" charset="0"/>
                <a:cs typeface="Arial" panose="020B0604020202020204" pitchFamily="34" charset="0"/>
              </a:rPr>
              <a:t> </a:t>
            </a:r>
            <a:endParaRPr lang="en-US" sz="2000" b="0" i="0">
              <a:solidFill>
                <a:srgbClr val="000000"/>
              </a:solidFill>
              <a:effectLst/>
              <a:latin typeface="Arial" panose="020B0604020202020204" pitchFamily="34" charset="0"/>
              <a:cs typeface="Arial" panose="020B0604020202020204" pitchFamily="34" charset="0"/>
            </a:endParaRPr>
          </a:p>
          <a:p>
            <a:pPr marL="0" indent="0">
              <a:lnSpc>
                <a:spcPct val="150000"/>
              </a:lnSpc>
              <a:buNone/>
            </a:pPr>
            <a:endParaRPr lang="en-CA" sz="2200">
              <a:latin typeface="Arial" panose="020B0604020202020204" pitchFamily="34" charset="0"/>
              <a:cs typeface="Arial" panose="020B0604020202020204" pitchFamily="34" charset="0"/>
            </a:endParaRPr>
          </a:p>
          <a:p>
            <a:pPr marL="0" indent="0" algn="ctr">
              <a:lnSpc>
                <a:spcPct val="150000"/>
              </a:lnSpc>
              <a:buNone/>
            </a:pPr>
            <a:endParaRPr lang="en-CA" sz="2200">
              <a:latin typeface="Arial" panose="020B0604020202020204" pitchFamily="34" charset="0"/>
              <a:cs typeface="Arial" panose="020B0604020202020204" pitchFamily="34" charset="0"/>
            </a:endParaRPr>
          </a:p>
        </p:txBody>
      </p:sp>
      <p:pic>
        <p:nvPicPr>
          <p:cNvPr id="5" name="Picture 4" descr="Shape&#10;&#10;Description automatically generated">
            <a:extLst>
              <a:ext uri="{FF2B5EF4-FFF2-40B4-BE49-F238E27FC236}">
                <a16:creationId xmlns:a16="http://schemas.microsoft.com/office/drawing/2014/main" id="{3859CBC2-4192-4010-A23C-7CBCEE9CEA41}"/>
              </a:ext>
            </a:extLst>
          </p:cNvPr>
          <p:cNvPicPr>
            <a:picLocks noChangeAspect="1"/>
          </p:cNvPicPr>
          <p:nvPr/>
        </p:nvPicPr>
        <p:blipFill rotWithShape="1">
          <a:blip r:embed="rId3">
            <a:extLst>
              <a:ext uri="{28A0092B-C50C-407E-A947-70E740481C1C}">
                <a14:useLocalDpi xmlns:a14="http://schemas.microsoft.com/office/drawing/2010/main" val="0"/>
              </a:ext>
            </a:extLst>
          </a:blip>
          <a:srcRect l="12907" t="69503" r="12811" b="16765"/>
          <a:stretch/>
        </p:blipFill>
        <p:spPr>
          <a:xfrm>
            <a:off x="0" y="325924"/>
            <a:ext cx="6096000" cy="1057177"/>
          </a:xfrm>
          <a:prstGeom prst="rect">
            <a:avLst/>
          </a:prstGeom>
        </p:spPr>
      </p:pic>
      <p:sp>
        <p:nvSpPr>
          <p:cNvPr id="2" name="Title 1">
            <a:extLst>
              <a:ext uri="{FF2B5EF4-FFF2-40B4-BE49-F238E27FC236}">
                <a16:creationId xmlns:a16="http://schemas.microsoft.com/office/drawing/2014/main" id="{44E51C16-1DF2-4561-8120-553D54617623}"/>
              </a:ext>
            </a:extLst>
          </p:cNvPr>
          <p:cNvSpPr>
            <a:spLocks noGrp="1"/>
          </p:cNvSpPr>
          <p:nvPr>
            <p:ph type="title"/>
          </p:nvPr>
        </p:nvSpPr>
        <p:spPr>
          <a:xfrm>
            <a:off x="168536" y="316474"/>
            <a:ext cx="5815805" cy="1143000"/>
          </a:xfrm>
        </p:spPr>
        <p:txBody>
          <a:bodyPr/>
          <a:lstStyle/>
          <a:p>
            <a:r>
              <a:rPr lang="en-US">
                <a:latin typeface="Arial" panose="020B0604020202020204" pitchFamily="34" charset="0"/>
                <a:cs typeface="Arial" panose="020B0604020202020204" pitchFamily="34" charset="0"/>
              </a:rPr>
              <a:t>New Technology </a:t>
            </a:r>
            <a:endParaRPr lang="en-CA">
              <a:latin typeface="Arial" panose="020B0604020202020204" pitchFamily="34" charset="0"/>
              <a:cs typeface="Arial" panose="020B0604020202020204" pitchFamily="34" charset="0"/>
            </a:endParaRPr>
          </a:p>
        </p:txBody>
      </p:sp>
      <p:grpSp>
        <p:nvGrpSpPr>
          <p:cNvPr id="8" name="Group 7">
            <a:extLst>
              <a:ext uri="{FF2B5EF4-FFF2-40B4-BE49-F238E27FC236}">
                <a16:creationId xmlns:a16="http://schemas.microsoft.com/office/drawing/2014/main" id="{B3CEAD9B-CA63-4AD7-8A9E-D0066A74D529}"/>
              </a:ext>
            </a:extLst>
          </p:cNvPr>
          <p:cNvGrpSpPr/>
          <p:nvPr/>
        </p:nvGrpSpPr>
        <p:grpSpPr>
          <a:xfrm>
            <a:off x="1269785" y="4829529"/>
            <a:ext cx="1227731" cy="1413228"/>
            <a:chOff x="1248464" y="3815429"/>
            <a:chExt cx="1227731" cy="1413228"/>
          </a:xfrm>
        </p:grpSpPr>
        <p:pic>
          <p:nvPicPr>
            <p:cNvPr id="9" name="Picture 8">
              <a:extLst>
                <a:ext uri="{FF2B5EF4-FFF2-40B4-BE49-F238E27FC236}">
                  <a16:creationId xmlns:a16="http://schemas.microsoft.com/office/drawing/2014/main" id="{8486520C-639C-4FEA-91CC-ED06A0AD0432}"/>
                </a:ext>
              </a:extLst>
            </p:cNvPr>
            <p:cNvPicPr>
              <a:picLocks noChangeAspect="1"/>
            </p:cNvPicPr>
            <p:nvPr/>
          </p:nvPicPr>
          <p:blipFill>
            <a:blip r:embed="rId4"/>
            <a:stretch>
              <a:fillRect/>
            </a:stretch>
          </p:blipFill>
          <p:spPr>
            <a:xfrm>
              <a:off x="1248464" y="3815429"/>
              <a:ext cx="1227731" cy="1413228"/>
            </a:xfrm>
            <a:prstGeom prst="rect">
              <a:avLst/>
            </a:prstGeom>
          </p:spPr>
        </p:pic>
        <p:sp>
          <p:nvSpPr>
            <p:cNvPr id="10" name="TextBox 9">
              <a:extLst>
                <a:ext uri="{FF2B5EF4-FFF2-40B4-BE49-F238E27FC236}">
                  <a16:creationId xmlns:a16="http://schemas.microsoft.com/office/drawing/2014/main" id="{33DA3045-4835-45BA-A181-607B7AA0DD1F}"/>
                </a:ext>
              </a:extLst>
            </p:cNvPr>
            <p:cNvSpPr txBox="1"/>
            <p:nvPr/>
          </p:nvSpPr>
          <p:spPr>
            <a:xfrm>
              <a:off x="1544825" y="3995895"/>
              <a:ext cx="600363" cy="1015663"/>
            </a:xfrm>
            <a:prstGeom prst="rect">
              <a:avLst/>
            </a:prstGeom>
            <a:noFill/>
          </p:spPr>
          <p:txBody>
            <a:bodyPr wrap="square" rtlCol="0">
              <a:spAutoFit/>
            </a:bodyPr>
            <a:lstStyle/>
            <a:p>
              <a:pPr algn="ctr"/>
              <a:r>
                <a:rPr lang="en-CA" sz="6000" b="1">
                  <a:solidFill>
                    <a:srgbClr val="FFFFFF"/>
                  </a:solidFill>
                  <a:effectLst>
                    <a:outerShdw blurRad="95250" dist="38100" dir="2700000" algn="tl" rotWithShape="0">
                      <a:srgbClr val="000000">
                        <a:alpha val="21000"/>
                      </a:srgbClr>
                    </a:outerShdw>
                  </a:effectLst>
                  <a:latin typeface="Arial"/>
                  <a:cs typeface="Arial"/>
                </a:rPr>
                <a:t>?</a:t>
              </a:r>
            </a:p>
          </p:txBody>
        </p:sp>
      </p:grpSp>
      <p:pic>
        <p:nvPicPr>
          <p:cNvPr id="11" name="Picture 10">
            <a:extLst>
              <a:ext uri="{FF2B5EF4-FFF2-40B4-BE49-F238E27FC236}">
                <a16:creationId xmlns:a16="http://schemas.microsoft.com/office/drawing/2014/main" id="{3CD7F313-70C3-43C5-B692-5A905F113288}"/>
              </a:ext>
            </a:extLst>
          </p:cNvPr>
          <p:cNvPicPr>
            <a:picLocks noChangeAspect="1"/>
          </p:cNvPicPr>
          <p:nvPr/>
        </p:nvPicPr>
        <p:blipFill rotWithShape="1">
          <a:blip r:embed="rId5">
            <a:extLst>
              <a:ext uri="{28A0092B-C50C-407E-A947-70E740481C1C}">
                <a14:useLocalDpi xmlns:a14="http://schemas.microsoft.com/office/drawing/2010/main" val="0"/>
              </a:ext>
            </a:extLst>
          </a:blip>
          <a:srcRect l="5917" t="41041" r="6171" b="50952"/>
          <a:stretch/>
        </p:blipFill>
        <p:spPr>
          <a:xfrm>
            <a:off x="2497516" y="4859610"/>
            <a:ext cx="7274256" cy="1303363"/>
          </a:xfrm>
          <a:prstGeom prst="rect">
            <a:avLst/>
          </a:prstGeom>
        </p:spPr>
      </p:pic>
      <p:sp>
        <p:nvSpPr>
          <p:cNvPr id="12" name="TextBox 11">
            <a:extLst>
              <a:ext uri="{FF2B5EF4-FFF2-40B4-BE49-F238E27FC236}">
                <a16:creationId xmlns:a16="http://schemas.microsoft.com/office/drawing/2014/main" id="{CBBD764C-C71A-4730-8401-49B7117FB281}"/>
              </a:ext>
            </a:extLst>
          </p:cNvPr>
          <p:cNvSpPr txBox="1"/>
          <p:nvPr/>
        </p:nvSpPr>
        <p:spPr>
          <a:xfrm>
            <a:off x="1200135" y="6147305"/>
            <a:ext cx="8650224" cy="523220"/>
          </a:xfrm>
          <a:prstGeom prst="rect">
            <a:avLst/>
          </a:prstGeom>
          <a:noFill/>
        </p:spPr>
        <p:txBody>
          <a:bodyPr wrap="square">
            <a:spAutoFit/>
          </a:bodyPr>
          <a:lstStyle/>
          <a:p>
            <a:pPr marL="0" indent="0" algn="ctr">
              <a:buNone/>
            </a:pPr>
            <a:r>
              <a:rPr lang="en-US" sz="2800" b="1" i="1">
                <a:solidFill>
                  <a:srgbClr val="FFC000"/>
                </a:solidFill>
                <a:latin typeface="Arial" panose="020B0604020202020204" pitchFamily="34" charset="0"/>
                <a:cs typeface="Arial" panose="020B0604020202020204" pitchFamily="34" charset="0"/>
              </a:rPr>
              <a:t>4 Career Cards Required</a:t>
            </a:r>
            <a:endParaRPr lang="en-CA" sz="2800" b="1" i="1">
              <a:solidFill>
                <a:srgbClr val="FFC000"/>
              </a:solidFill>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31AAEDBA-CAC2-40FB-A972-9EB1619462C1}"/>
              </a:ext>
            </a:extLst>
          </p:cNvPr>
          <p:cNvSpPr txBox="1"/>
          <p:nvPr/>
        </p:nvSpPr>
        <p:spPr>
          <a:xfrm>
            <a:off x="2616745" y="5087959"/>
            <a:ext cx="6958510" cy="830997"/>
          </a:xfrm>
          <a:prstGeom prst="rect">
            <a:avLst/>
          </a:prstGeom>
          <a:noFill/>
        </p:spPr>
        <p:txBody>
          <a:bodyPr wrap="square">
            <a:spAutoFit/>
          </a:bodyPr>
          <a:lstStyle/>
          <a:p>
            <a:pPr algn="ctr" fontAlgn="base"/>
            <a:r>
              <a:rPr lang="en-US" sz="2400" b="0" i="0">
                <a:solidFill>
                  <a:schemeClr val="bg1"/>
                </a:solidFill>
                <a:effectLst/>
                <a:latin typeface="Arial" panose="020B0604020202020204" pitchFamily="34" charset="0"/>
                <a:cs typeface="Arial" panose="020B0604020202020204" pitchFamily="34" charset="0"/>
              </a:rPr>
              <a:t>Who are all the people involved in manufacturing, selling, and installing the optical sorter? </a:t>
            </a:r>
          </a:p>
        </p:txBody>
      </p:sp>
      <p:pic>
        <p:nvPicPr>
          <p:cNvPr id="16" name="Graphic 15" descr="Robot Hand with solid fill">
            <a:extLst>
              <a:ext uri="{FF2B5EF4-FFF2-40B4-BE49-F238E27FC236}">
                <a16:creationId xmlns:a16="http://schemas.microsoft.com/office/drawing/2014/main" id="{EBC8D1CD-1A06-4DDE-A3C0-1A64A91A678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flipH="1">
            <a:off x="9560628" y="3989805"/>
            <a:ext cx="1368532" cy="1798972"/>
          </a:xfrm>
          <a:prstGeom prst="rect">
            <a:avLst/>
          </a:prstGeom>
        </p:spPr>
      </p:pic>
    </p:spTree>
    <p:extLst>
      <p:ext uri="{BB962C8B-B14F-4D97-AF65-F5344CB8AC3E}">
        <p14:creationId xmlns:p14="http://schemas.microsoft.com/office/powerpoint/2010/main" val="20031438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8" descr="A picture containing different, arranged, several&#10;&#10;Description automatically generated">
            <a:extLst>
              <a:ext uri="{FF2B5EF4-FFF2-40B4-BE49-F238E27FC236}">
                <a16:creationId xmlns:a16="http://schemas.microsoft.com/office/drawing/2014/main" id="{B7909AEF-B017-431A-8458-FC782687313C}"/>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012722" y="133019"/>
            <a:ext cx="15019762" cy="6858000"/>
          </a:xfrm>
          <a:prstGeom prst="rect">
            <a:avLst/>
          </a:prstGeom>
        </p:spPr>
      </p:pic>
      <p:pic>
        <p:nvPicPr>
          <p:cNvPr id="28" name="Picture 27" descr="A picture containing different, arranged, several&#10;&#10;Description automatically generated">
            <a:extLst>
              <a:ext uri="{FF2B5EF4-FFF2-40B4-BE49-F238E27FC236}">
                <a16:creationId xmlns:a16="http://schemas.microsoft.com/office/drawing/2014/main" id="{70B8A3DD-165D-43C8-A9CC-1BA70AD2D485}"/>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060193" y="-238716"/>
            <a:ext cx="15019762" cy="7096716"/>
          </a:xfrm>
          <a:prstGeom prst="rect">
            <a:avLst/>
          </a:prstGeom>
        </p:spPr>
      </p:pic>
      <p:pic>
        <p:nvPicPr>
          <p:cNvPr id="4" name="Picture 3" descr="A picture containing text, computer, person, indoor&#10;&#10;Description automatically generated">
            <a:extLst>
              <a:ext uri="{FF2B5EF4-FFF2-40B4-BE49-F238E27FC236}">
                <a16:creationId xmlns:a16="http://schemas.microsoft.com/office/drawing/2014/main" id="{060AA079-D49E-4405-9300-6084144D48A1}"/>
              </a:ext>
            </a:extLst>
          </p:cNvPr>
          <p:cNvPicPr>
            <a:picLocks noChangeAspect="1"/>
          </p:cNvPicPr>
          <p:nvPr/>
        </p:nvPicPr>
        <p:blipFill rotWithShape="1">
          <a:blip r:embed="rId4">
            <a:extLst>
              <a:ext uri="{28A0092B-C50C-407E-A947-70E740481C1C}">
                <a14:useLocalDpi xmlns:a14="http://schemas.microsoft.com/office/drawing/2010/main" val="0"/>
              </a:ext>
            </a:extLst>
          </a:blip>
          <a:srcRect b="36238"/>
          <a:stretch/>
        </p:blipFill>
        <p:spPr>
          <a:xfrm>
            <a:off x="868882" y="2875998"/>
            <a:ext cx="2208074" cy="1971390"/>
          </a:xfrm>
          <a:prstGeom prst="rect">
            <a:avLst/>
          </a:prstGeom>
        </p:spPr>
      </p:pic>
      <p:pic>
        <p:nvPicPr>
          <p:cNvPr id="5" name="Picture 4" descr="A person using a computer&#10;&#10;Description automatically generated with low confidence">
            <a:extLst>
              <a:ext uri="{FF2B5EF4-FFF2-40B4-BE49-F238E27FC236}">
                <a16:creationId xmlns:a16="http://schemas.microsoft.com/office/drawing/2014/main" id="{6763F020-3825-48EC-9482-A17391A8106E}"/>
              </a:ext>
            </a:extLst>
          </p:cNvPr>
          <p:cNvPicPr>
            <a:picLocks noChangeAspect="1"/>
          </p:cNvPicPr>
          <p:nvPr/>
        </p:nvPicPr>
        <p:blipFill rotWithShape="1">
          <a:blip r:embed="rId5">
            <a:extLst>
              <a:ext uri="{28A0092B-C50C-407E-A947-70E740481C1C}">
                <a14:useLocalDpi xmlns:a14="http://schemas.microsoft.com/office/drawing/2010/main" val="0"/>
              </a:ext>
            </a:extLst>
          </a:blip>
          <a:srcRect b="37577"/>
          <a:stretch/>
        </p:blipFill>
        <p:spPr>
          <a:xfrm>
            <a:off x="3670230" y="2875998"/>
            <a:ext cx="2251369" cy="1971814"/>
          </a:xfrm>
          <a:prstGeom prst="rect">
            <a:avLst/>
          </a:prstGeom>
        </p:spPr>
      </p:pic>
      <p:pic>
        <p:nvPicPr>
          <p:cNvPr id="6" name="Picture 5" descr="A picture containing text, person, music&#10;&#10;Description automatically generated">
            <a:extLst>
              <a:ext uri="{FF2B5EF4-FFF2-40B4-BE49-F238E27FC236}">
                <a16:creationId xmlns:a16="http://schemas.microsoft.com/office/drawing/2014/main" id="{1B888495-FF4A-4F7E-A7D9-BC8BDAB0913F}"/>
              </a:ext>
            </a:extLst>
          </p:cNvPr>
          <p:cNvPicPr>
            <a:picLocks noChangeAspect="1"/>
          </p:cNvPicPr>
          <p:nvPr/>
        </p:nvPicPr>
        <p:blipFill rotWithShape="1">
          <a:blip r:embed="rId6">
            <a:extLst>
              <a:ext uri="{28A0092B-C50C-407E-A947-70E740481C1C}">
                <a14:useLocalDpi xmlns:a14="http://schemas.microsoft.com/office/drawing/2010/main" val="0"/>
              </a:ext>
            </a:extLst>
          </a:blip>
          <a:srcRect b="41041"/>
          <a:stretch/>
        </p:blipFill>
        <p:spPr>
          <a:xfrm>
            <a:off x="6367669" y="2875998"/>
            <a:ext cx="2389914" cy="1973532"/>
          </a:xfrm>
          <a:prstGeom prst="rect">
            <a:avLst/>
          </a:prstGeom>
        </p:spPr>
      </p:pic>
      <p:pic>
        <p:nvPicPr>
          <p:cNvPr id="8" name="Picture 7" descr="Text&#10;&#10;Description automatically generated">
            <a:extLst>
              <a:ext uri="{FF2B5EF4-FFF2-40B4-BE49-F238E27FC236}">
                <a16:creationId xmlns:a16="http://schemas.microsoft.com/office/drawing/2014/main" id="{61AD74D4-D4C8-4909-8087-0DDC5A520F97}"/>
              </a:ext>
            </a:extLst>
          </p:cNvPr>
          <p:cNvPicPr>
            <a:picLocks noChangeAspect="1"/>
          </p:cNvPicPr>
          <p:nvPr/>
        </p:nvPicPr>
        <p:blipFill rotWithShape="1">
          <a:blip r:embed="rId7">
            <a:extLst>
              <a:ext uri="{28A0092B-C50C-407E-A947-70E740481C1C}">
                <a14:useLocalDpi xmlns:a14="http://schemas.microsoft.com/office/drawing/2010/main" val="0"/>
              </a:ext>
            </a:extLst>
          </a:blip>
          <a:srcRect b="41860"/>
          <a:stretch/>
        </p:blipFill>
        <p:spPr>
          <a:xfrm>
            <a:off x="9165297" y="2875998"/>
            <a:ext cx="2381255" cy="1938633"/>
          </a:xfrm>
          <a:prstGeom prst="rect">
            <a:avLst/>
          </a:prstGeom>
        </p:spPr>
      </p:pic>
      <p:pic>
        <p:nvPicPr>
          <p:cNvPr id="11" name="Picture 10" descr="Shape&#10;&#10;Description automatically generated">
            <a:extLst>
              <a:ext uri="{FF2B5EF4-FFF2-40B4-BE49-F238E27FC236}">
                <a16:creationId xmlns:a16="http://schemas.microsoft.com/office/drawing/2014/main" id="{AAF509FB-ED55-4C46-AE29-B46D26D7129C}"/>
              </a:ext>
            </a:extLst>
          </p:cNvPr>
          <p:cNvPicPr>
            <a:picLocks noChangeAspect="1"/>
          </p:cNvPicPr>
          <p:nvPr/>
        </p:nvPicPr>
        <p:blipFill rotWithShape="1">
          <a:blip r:embed="rId8">
            <a:extLst>
              <a:ext uri="{28A0092B-C50C-407E-A947-70E740481C1C}">
                <a14:useLocalDpi xmlns:a14="http://schemas.microsoft.com/office/drawing/2010/main" val="0"/>
              </a:ext>
            </a:extLst>
          </a:blip>
          <a:srcRect l="12907" t="69503" r="12811" b="16765"/>
          <a:stretch/>
        </p:blipFill>
        <p:spPr>
          <a:xfrm>
            <a:off x="0" y="325924"/>
            <a:ext cx="5497159" cy="1057177"/>
          </a:xfrm>
          <a:prstGeom prst="rect">
            <a:avLst/>
          </a:prstGeom>
        </p:spPr>
      </p:pic>
      <p:sp>
        <p:nvSpPr>
          <p:cNvPr id="12" name="Title 1">
            <a:extLst>
              <a:ext uri="{FF2B5EF4-FFF2-40B4-BE49-F238E27FC236}">
                <a16:creationId xmlns:a16="http://schemas.microsoft.com/office/drawing/2014/main" id="{3201E80D-0462-4B48-8304-F2BD459EA5A7}"/>
              </a:ext>
            </a:extLst>
          </p:cNvPr>
          <p:cNvSpPr txBox="1">
            <a:spLocks/>
          </p:cNvSpPr>
          <p:nvPr/>
        </p:nvSpPr>
        <p:spPr>
          <a:xfrm>
            <a:off x="0" y="316474"/>
            <a:ext cx="5497159"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b="1" i="0" kern="1200">
                <a:solidFill>
                  <a:schemeClr val="bg1"/>
                </a:solidFill>
                <a:latin typeface="Arial"/>
                <a:ea typeface="+mj-ea"/>
                <a:cs typeface="Arial"/>
              </a:defRPr>
            </a:lvl1pPr>
          </a:lstStyle>
          <a:p>
            <a:r>
              <a:rPr lang="en-US">
                <a:latin typeface="Arial" panose="020B0604020202020204" pitchFamily="34" charset="0"/>
                <a:cs typeface="Arial" panose="020B0604020202020204" pitchFamily="34" charset="0"/>
              </a:rPr>
              <a:t>New Technology </a:t>
            </a:r>
            <a:endParaRPr lang="en-CA">
              <a:latin typeface="Arial" panose="020B0604020202020204" pitchFamily="34" charset="0"/>
              <a:cs typeface="Arial" panose="020B0604020202020204" pitchFamily="34" charset="0"/>
            </a:endParaRPr>
          </a:p>
        </p:txBody>
      </p:sp>
      <p:grpSp>
        <p:nvGrpSpPr>
          <p:cNvPr id="13" name="Group 12">
            <a:extLst>
              <a:ext uri="{FF2B5EF4-FFF2-40B4-BE49-F238E27FC236}">
                <a16:creationId xmlns:a16="http://schemas.microsoft.com/office/drawing/2014/main" id="{01852E42-6B81-4918-9F6B-3338A185218B}"/>
              </a:ext>
            </a:extLst>
          </p:cNvPr>
          <p:cNvGrpSpPr/>
          <p:nvPr/>
        </p:nvGrpSpPr>
        <p:grpSpPr>
          <a:xfrm>
            <a:off x="1295167" y="5831393"/>
            <a:ext cx="2004592" cy="798542"/>
            <a:chOff x="766333" y="5721772"/>
            <a:chExt cx="2004592" cy="798542"/>
          </a:xfrm>
        </p:grpSpPr>
        <p:sp>
          <p:nvSpPr>
            <p:cNvPr id="14" name="TextBox 13">
              <a:extLst>
                <a:ext uri="{FF2B5EF4-FFF2-40B4-BE49-F238E27FC236}">
                  <a16:creationId xmlns:a16="http://schemas.microsoft.com/office/drawing/2014/main" id="{2F5E041F-9A3F-47F5-8769-957B2F8A4E53}"/>
                </a:ext>
              </a:extLst>
            </p:cNvPr>
            <p:cNvSpPr txBox="1"/>
            <p:nvPr/>
          </p:nvSpPr>
          <p:spPr>
            <a:xfrm>
              <a:off x="944249" y="5890210"/>
              <a:ext cx="1826676" cy="400110"/>
            </a:xfrm>
            <a:prstGeom prst="rect">
              <a:avLst/>
            </a:prstGeom>
            <a:noFill/>
          </p:spPr>
          <p:txBody>
            <a:bodyPr wrap="square" rtlCol="0">
              <a:spAutoFit/>
            </a:bodyPr>
            <a:lstStyle/>
            <a:p>
              <a:pPr algn="ctr"/>
              <a:r>
                <a:rPr lang="en-CA" sz="2000" b="1">
                  <a:latin typeface="Arial" panose="020B0604020202020204" pitchFamily="34" charset="0"/>
                  <a:cs typeface="Arial" panose="020B0604020202020204" pitchFamily="34" charset="0"/>
                </a:rPr>
                <a:t>Think</a:t>
              </a:r>
              <a:endParaRPr lang="en-CA" sz="2400" b="1">
                <a:latin typeface="Arial" panose="020B0604020202020204" pitchFamily="34" charset="0"/>
                <a:cs typeface="Arial" panose="020B0604020202020204" pitchFamily="34" charset="0"/>
              </a:endParaRPr>
            </a:p>
          </p:txBody>
        </p:sp>
        <p:pic>
          <p:nvPicPr>
            <p:cNvPr id="15" name="Graphic 14">
              <a:extLst>
                <a:ext uri="{FF2B5EF4-FFF2-40B4-BE49-F238E27FC236}">
                  <a16:creationId xmlns:a16="http://schemas.microsoft.com/office/drawing/2014/main" id="{4AD16479-6534-4CD4-8314-4201E4BD0A1A}"/>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66333" y="5721772"/>
              <a:ext cx="669600" cy="798542"/>
            </a:xfrm>
            <a:prstGeom prst="rect">
              <a:avLst/>
            </a:prstGeom>
          </p:spPr>
        </p:pic>
      </p:grpSp>
      <p:grpSp>
        <p:nvGrpSpPr>
          <p:cNvPr id="16" name="Group 15">
            <a:extLst>
              <a:ext uri="{FF2B5EF4-FFF2-40B4-BE49-F238E27FC236}">
                <a16:creationId xmlns:a16="http://schemas.microsoft.com/office/drawing/2014/main" id="{749C2B43-8063-4B28-9911-1C94464E542A}"/>
              </a:ext>
            </a:extLst>
          </p:cNvPr>
          <p:cNvGrpSpPr/>
          <p:nvPr/>
        </p:nvGrpSpPr>
        <p:grpSpPr>
          <a:xfrm>
            <a:off x="3847972" y="5773368"/>
            <a:ext cx="2190418" cy="799200"/>
            <a:chOff x="3676294" y="5691010"/>
            <a:chExt cx="2190418" cy="799200"/>
          </a:xfrm>
        </p:grpSpPr>
        <p:sp>
          <p:nvSpPr>
            <p:cNvPr id="17" name="TextBox 16">
              <a:extLst>
                <a:ext uri="{FF2B5EF4-FFF2-40B4-BE49-F238E27FC236}">
                  <a16:creationId xmlns:a16="http://schemas.microsoft.com/office/drawing/2014/main" id="{A5110149-C0E1-48E1-96FF-B17A141A3873}"/>
                </a:ext>
              </a:extLst>
            </p:cNvPr>
            <p:cNvSpPr txBox="1"/>
            <p:nvPr/>
          </p:nvSpPr>
          <p:spPr>
            <a:xfrm>
              <a:off x="4345894" y="5902993"/>
              <a:ext cx="1520818" cy="400110"/>
            </a:xfrm>
            <a:prstGeom prst="rect">
              <a:avLst/>
            </a:prstGeom>
            <a:noFill/>
          </p:spPr>
          <p:txBody>
            <a:bodyPr wrap="square" rtlCol="0">
              <a:spAutoFit/>
            </a:bodyPr>
            <a:lstStyle/>
            <a:p>
              <a:r>
                <a:rPr lang="en-CA" sz="2000" b="1">
                  <a:latin typeface="Arial" panose="020B0604020202020204" pitchFamily="34" charset="0"/>
                  <a:cs typeface="Arial" panose="020B0604020202020204" pitchFamily="34" charset="0"/>
                </a:rPr>
                <a:t>Organize</a:t>
              </a:r>
              <a:endParaRPr lang="en-CA" sz="2400" b="1">
                <a:latin typeface="Arial" panose="020B0604020202020204" pitchFamily="34" charset="0"/>
                <a:cs typeface="Arial" panose="020B0604020202020204" pitchFamily="34" charset="0"/>
              </a:endParaRPr>
            </a:p>
          </p:txBody>
        </p:sp>
        <p:pic>
          <p:nvPicPr>
            <p:cNvPr id="18" name="Graphic 17">
              <a:extLst>
                <a:ext uri="{FF2B5EF4-FFF2-40B4-BE49-F238E27FC236}">
                  <a16:creationId xmlns:a16="http://schemas.microsoft.com/office/drawing/2014/main" id="{286E2102-1BDA-46D2-8B1E-C755C3E9E701}"/>
                </a:ext>
              </a:extLst>
            </p:cNvPr>
            <p:cNvPicPr preferRelativeResize="0">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3676294" y="5691010"/>
              <a:ext cx="669600" cy="799200"/>
            </a:xfrm>
            <a:prstGeom prst="rect">
              <a:avLst/>
            </a:prstGeom>
          </p:spPr>
        </p:pic>
      </p:grpSp>
      <p:grpSp>
        <p:nvGrpSpPr>
          <p:cNvPr id="19" name="Group 18">
            <a:extLst>
              <a:ext uri="{FF2B5EF4-FFF2-40B4-BE49-F238E27FC236}">
                <a16:creationId xmlns:a16="http://schemas.microsoft.com/office/drawing/2014/main" id="{881EA911-723F-45C4-952F-B12B558E7D01}"/>
              </a:ext>
            </a:extLst>
          </p:cNvPr>
          <p:cNvGrpSpPr/>
          <p:nvPr/>
        </p:nvGrpSpPr>
        <p:grpSpPr>
          <a:xfrm>
            <a:off x="6792568" y="5779297"/>
            <a:ext cx="2041622" cy="799200"/>
            <a:chOff x="6884163" y="5701441"/>
            <a:chExt cx="2041622" cy="799200"/>
          </a:xfrm>
        </p:grpSpPr>
        <p:sp>
          <p:nvSpPr>
            <p:cNvPr id="20" name="TextBox 19">
              <a:extLst>
                <a:ext uri="{FF2B5EF4-FFF2-40B4-BE49-F238E27FC236}">
                  <a16:creationId xmlns:a16="http://schemas.microsoft.com/office/drawing/2014/main" id="{C9825F54-ABB8-4A77-A04E-00F28EC0E4A6}"/>
                </a:ext>
              </a:extLst>
            </p:cNvPr>
            <p:cNvSpPr txBox="1"/>
            <p:nvPr/>
          </p:nvSpPr>
          <p:spPr>
            <a:xfrm>
              <a:off x="7012125" y="5828449"/>
              <a:ext cx="1913660" cy="400110"/>
            </a:xfrm>
            <a:prstGeom prst="rect">
              <a:avLst/>
            </a:prstGeom>
            <a:noFill/>
          </p:spPr>
          <p:txBody>
            <a:bodyPr wrap="square" rtlCol="0">
              <a:spAutoFit/>
            </a:bodyPr>
            <a:lstStyle/>
            <a:p>
              <a:pPr algn="ctr"/>
              <a:r>
                <a:rPr lang="en-CA" sz="2000" b="1">
                  <a:latin typeface="Arial" panose="020B0604020202020204" pitchFamily="34" charset="0"/>
                  <a:cs typeface="Arial" panose="020B0604020202020204" pitchFamily="34" charset="0"/>
                </a:rPr>
                <a:t>Build</a:t>
              </a:r>
              <a:endParaRPr lang="en-CA" sz="2400" b="1">
                <a:latin typeface="Arial" panose="020B0604020202020204" pitchFamily="34" charset="0"/>
                <a:cs typeface="Arial" panose="020B0604020202020204" pitchFamily="34" charset="0"/>
              </a:endParaRPr>
            </a:p>
          </p:txBody>
        </p:sp>
        <p:pic>
          <p:nvPicPr>
            <p:cNvPr id="21" name="Picture 20" descr="Icon&#10;&#10;Description automatically generated">
              <a:extLst>
                <a:ext uri="{FF2B5EF4-FFF2-40B4-BE49-F238E27FC236}">
                  <a16:creationId xmlns:a16="http://schemas.microsoft.com/office/drawing/2014/main" id="{AC5401FA-7E9B-4331-8A96-E1016C4D2602}"/>
                </a:ext>
              </a:extLst>
            </p:cNvPr>
            <p:cNvPicPr preferRelativeResize="0">
              <a:picLocks/>
            </p:cNvPicPr>
            <p:nvPr/>
          </p:nvPicPr>
          <p:blipFill>
            <a:blip r:embed="rId13">
              <a:extLst>
                <a:ext uri="{28A0092B-C50C-407E-A947-70E740481C1C}">
                  <a14:useLocalDpi xmlns:a14="http://schemas.microsoft.com/office/drawing/2010/main" val="0"/>
                </a:ext>
              </a:extLst>
            </a:blip>
            <a:stretch>
              <a:fillRect/>
            </a:stretch>
          </p:blipFill>
          <p:spPr>
            <a:xfrm>
              <a:off x="6884163" y="5701441"/>
              <a:ext cx="669600" cy="799200"/>
            </a:xfrm>
            <a:prstGeom prst="rect">
              <a:avLst/>
            </a:prstGeom>
          </p:spPr>
        </p:pic>
      </p:grpSp>
      <p:grpSp>
        <p:nvGrpSpPr>
          <p:cNvPr id="25" name="Group 24">
            <a:extLst>
              <a:ext uri="{FF2B5EF4-FFF2-40B4-BE49-F238E27FC236}">
                <a16:creationId xmlns:a16="http://schemas.microsoft.com/office/drawing/2014/main" id="{BA3A30F4-2226-45DF-B89A-12F73F423F66}"/>
              </a:ext>
            </a:extLst>
          </p:cNvPr>
          <p:cNvGrpSpPr/>
          <p:nvPr/>
        </p:nvGrpSpPr>
        <p:grpSpPr>
          <a:xfrm>
            <a:off x="9569238" y="5782146"/>
            <a:ext cx="2434156" cy="792000"/>
            <a:chOff x="9543924" y="5643380"/>
            <a:chExt cx="2434156" cy="792000"/>
          </a:xfrm>
        </p:grpSpPr>
        <p:sp>
          <p:nvSpPr>
            <p:cNvPr id="26" name="TextBox 25">
              <a:extLst>
                <a:ext uri="{FF2B5EF4-FFF2-40B4-BE49-F238E27FC236}">
                  <a16:creationId xmlns:a16="http://schemas.microsoft.com/office/drawing/2014/main" id="{A619E020-64B9-47C2-A426-C79FFBF4250A}"/>
                </a:ext>
              </a:extLst>
            </p:cNvPr>
            <p:cNvSpPr txBox="1"/>
            <p:nvPr/>
          </p:nvSpPr>
          <p:spPr>
            <a:xfrm>
              <a:off x="10151404" y="5828449"/>
              <a:ext cx="1826676" cy="400110"/>
            </a:xfrm>
            <a:prstGeom prst="rect">
              <a:avLst/>
            </a:prstGeom>
            <a:noFill/>
          </p:spPr>
          <p:txBody>
            <a:bodyPr wrap="square" rtlCol="0">
              <a:spAutoFit/>
            </a:bodyPr>
            <a:lstStyle/>
            <a:p>
              <a:r>
                <a:rPr lang="en-CA" sz="2000" b="1">
                  <a:latin typeface="Arial" panose="020B0604020202020204" pitchFamily="34" charset="0"/>
                  <a:cs typeface="Arial" panose="020B0604020202020204" pitchFamily="34" charset="0"/>
                </a:rPr>
                <a:t>Persuade</a:t>
              </a:r>
              <a:endParaRPr lang="en-CA" sz="2400" b="1">
                <a:latin typeface="Arial" panose="020B0604020202020204" pitchFamily="34" charset="0"/>
                <a:cs typeface="Arial" panose="020B0604020202020204" pitchFamily="34" charset="0"/>
              </a:endParaRPr>
            </a:p>
          </p:txBody>
        </p:sp>
        <p:pic>
          <p:nvPicPr>
            <p:cNvPr id="27" name="Picture 26" descr="Icon&#10;&#10;Description automatically generated">
              <a:extLst>
                <a:ext uri="{FF2B5EF4-FFF2-40B4-BE49-F238E27FC236}">
                  <a16:creationId xmlns:a16="http://schemas.microsoft.com/office/drawing/2014/main" id="{2895E52C-1255-441D-B59C-224E6003373B}"/>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543924" y="5643380"/>
              <a:ext cx="668006" cy="792000"/>
            </a:xfrm>
            <a:prstGeom prst="rect">
              <a:avLst/>
            </a:prstGeom>
          </p:spPr>
        </p:pic>
      </p:grpSp>
    </p:spTree>
    <p:extLst>
      <p:ext uri="{BB962C8B-B14F-4D97-AF65-F5344CB8AC3E}">
        <p14:creationId xmlns:p14="http://schemas.microsoft.com/office/powerpoint/2010/main" val="6272150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different, arranged, several&#10;&#10;Description automatically generated">
            <a:extLst>
              <a:ext uri="{FF2B5EF4-FFF2-40B4-BE49-F238E27FC236}">
                <a16:creationId xmlns:a16="http://schemas.microsoft.com/office/drawing/2014/main" id="{C61FB033-F85A-45D0-A01C-DA1025DA38CE}"/>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033918" y="0"/>
            <a:ext cx="15019762" cy="7010400"/>
          </a:xfrm>
          <a:prstGeom prst="rect">
            <a:avLst/>
          </a:prstGeom>
        </p:spPr>
      </p:pic>
      <p:pic>
        <p:nvPicPr>
          <p:cNvPr id="7" name="Picture 6" descr="A picture containing different, arranged, several&#10;&#10;Description automatically generated">
            <a:extLst>
              <a:ext uri="{FF2B5EF4-FFF2-40B4-BE49-F238E27FC236}">
                <a16:creationId xmlns:a16="http://schemas.microsoft.com/office/drawing/2014/main" id="{81CC7F89-F05B-4451-A490-D24F2AAA01FB}"/>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186318" y="0"/>
            <a:ext cx="15019762" cy="6858000"/>
          </a:xfrm>
          <a:prstGeom prst="rect">
            <a:avLst/>
          </a:prstGeom>
        </p:spPr>
      </p:pic>
      <p:pic>
        <p:nvPicPr>
          <p:cNvPr id="4" name="Picture 3" descr="A person sitting at a desk&#10;&#10;Description automatically generated with medium confidence">
            <a:extLst>
              <a:ext uri="{FF2B5EF4-FFF2-40B4-BE49-F238E27FC236}">
                <a16:creationId xmlns:a16="http://schemas.microsoft.com/office/drawing/2014/main" id="{006D9BF8-E611-497A-91CE-139796949E30}"/>
              </a:ext>
            </a:extLst>
          </p:cNvPr>
          <p:cNvPicPr>
            <a:picLocks noChangeAspect="1"/>
          </p:cNvPicPr>
          <p:nvPr/>
        </p:nvPicPr>
        <p:blipFill rotWithShape="1">
          <a:blip r:embed="rId4">
            <a:extLst>
              <a:ext uri="{28A0092B-C50C-407E-A947-70E740481C1C}">
                <a14:useLocalDpi xmlns:a14="http://schemas.microsoft.com/office/drawing/2010/main" val="0"/>
              </a:ext>
            </a:extLst>
          </a:blip>
          <a:srcRect b="38003"/>
          <a:stretch/>
        </p:blipFill>
        <p:spPr>
          <a:xfrm>
            <a:off x="4360569" y="2461229"/>
            <a:ext cx="3470862" cy="3012564"/>
          </a:xfrm>
          <a:prstGeom prst="rect">
            <a:avLst/>
          </a:prstGeom>
        </p:spPr>
      </p:pic>
      <p:sp>
        <p:nvSpPr>
          <p:cNvPr id="5" name="Rectangle 4">
            <a:extLst>
              <a:ext uri="{FF2B5EF4-FFF2-40B4-BE49-F238E27FC236}">
                <a16:creationId xmlns:a16="http://schemas.microsoft.com/office/drawing/2014/main" id="{4964837C-9CD8-479E-841C-2153D86D5069}"/>
              </a:ext>
            </a:extLst>
          </p:cNvPr>
          <p:cNvSpPr/>
          <p:nvPr/>
        </p:nvSpPr>
        <p:spPr>
          <a:xfrm>
            <a:off x="9441846" y="-1"/>
            <a:ext cx="2750154" cy="6858001"/>
          </a:xfrm>
          <a:prstGeom prst="rect">
            <a:avLst/>
          </a:prstGeom>
          <a:solidFill>
            <a:srgbClr val="F9A7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6" name="Content Placeholder 2">
            <a:extLst>
              <a:ext uri="{FF2B5EF4-FFF2-40B4-BE49-F238E27FC236}">
                <a16:creationId xmlns:a16="http://schemas.microsoft.com/office/drawing/2014/main" id="{89255449-E734-4A35-AF03-4A9D51D51402}"/>
              </a:ext>
            </a:extLst>
          </p:cNvPr>
          <p:cNvSpPr>
            <a:spLocks noGrp="1"/>
          </p:cNvSpPr>
          <p:nvPr>
            <p:ph idx="1"/>
          </p:nvPr>
        </p:nvSpPr>
        <p:spPr>
          <a:xfrm>
            <a:off x="609600" y="1600201"/>
            <a:ext cx="10972800" cy="4525963"/>
          </a:xfrm>
        </p:spPr>
        <p:txBody>
          <a:bodyPr/>
          <a:lstStyle/>
          <a:p>
            <a:pPr marL="0" indent="0" algn="ctr">
              <a:buNone/>
            </a:pPr>
            <a:r>
              <a:rPr lang="en-CA" sz="4000">
                <a:solidFill>
                  <a:srgbClr val="00527F"/>
                </a:solidFill>
                <a:latin typeface="Arial" panose="020B0604020202020204" pitchFamily="34" charset="0"/>
                <a:cs typeface="Arial" panose="020B0604020202020204" pitchFamily="34" charset="0"/>
              </a:rPr>
              <a:t>Bonus Points!</a:t>
            </a:r>
          </a:p>
          <a:p>
            <a:endParaRPr lang="en-CA"/>
          </a:p>
        </p:txBody>
      </p:sp>
      <p:pic>
        <p:nvPicPr>
          <p:cNvPr id="9" name="Picture 8" descr="Shape&#10;&#10;Description automatically generated">
            <a:extLst>
              <a:ext uri="{FF2B5EF4-FFF2-40B4-BE49-F238E27FC236}">
                <a16:creationId xmlns:a16="http://schemas.microsoft.com/office/drawing/2014/main" id="{F5BA13FC-87BB-4340-ADFD-D6CF50657C3D}"/>
              </a:ext>
            </a:extLst>
          </p:cNvPr>
          <p:cNvPicPr>
            <a:picLocks noChangeAspect="1"/>
          </p:cNvPicPr>
          <p:nvPr/>
        </p:nvPicPr>
        <p:blipFill rotWithShape="1">
          <a:blip r:embed="rId5">
            <a:extLst>
              <a:ext uri="{28A0092B-C50C-407E-A947-70E740481C1C}">
                <a14:useLocalDpi xmlns:a14="http://schemas.microsoft.com/office/drawing/2010/main" val="0"/>
              </a:ext>
            </a:extLst>
          </a:blip>
          <a:srcRect l="12907" t="69503" r="12811" b="16765"/>
          <a:stretch/>
        </p:blipFill>
        <p:spPr>
          <a:xfrm>
            <a:off x="0" y="325924"/>
            <a:ext cx="4988459" cy="1057177"/>
          </a:xfrm>
          <a:prstGeom prst="rect">
            <a:avLst/>
          </a:prstGeom>
        </p:spPr>
      </p:pic>
      <p:sp>
        <p:nvSpPr>
          <p:cNvPr id="10" name="Title 1">
            <a:extLst>
              <a:ext uri="{FF2B5EF4-FFF2-40B4-BE49-F238E27FC236}">
                <a16:creationId xmlns:a16="http://schemas.microsoft.com/office/drawing/2014/main" id="{A489DAD4-3987-48D2-8552-77740B73DB01}"/>
              </a:ext>
            </a:extLst>
          </p:cNvPr>
          <p:cNvSpPr>
            <a:spLocks noGrp="1"/>
          </p:cNvSpPr>
          <p:nvPr>
            <p:ph type="title"/>
          </p:nvPr>
        </p:nvSpPr>
        <p:spPr>
          <a:xfrm>
            <a:off x="1" y="316474"/>
            <a:ext cx="4988458" cy="1143000"/>
          </a:xfrm>
        </p:spPr>
        <p:txBody>
          <a:bodyPr>
            <a:normAutofit/>
          </a:bodyPr>
          <a:lstStyle/>
          <a:p>
            <a:r>
              <a:rPr lang="en-US">
                <a:latin typeface="Arial" panose="020B0604020202020204" pitchFamily="34" charset="0"/>
                <a:cs typeface="Arial" panose="020B0604020202020204" pitchFamily="34" charset="0"/>
              </a:rPr>
              <a:t>New Technology</a:t>
            </a:r>
            <a:endParaRPr lang="en-CA">
              <a:latin typeface="Arial" panose="020B0604020202020204" pitchFamily="34" charset="0"/>
              <a:cs typeface="Arial" panose="020B0604020202020204" pitchFamily="34" charset="0"/>
            </a:endParaRPr>
          </a:p>
        </p:txBody>
      </p:sp>
      <p:pic>
        <p:nvPicPr>
          <p:cNvPr id="11" name="Graphic 10" descr="Robot Hand with solid fill">
            <a:extLst>
              <a:ext uri="{FF2B5EF4-FFF2-40B4-BE49-F238E27FC236}">
                <a16:creationId xmlns:a16="http://schemas.microsoft.com/office/drawing/2014/main" id="{F41A87C8-8EFE-4648-92DD-ABAA75FF374B}"/>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flipH="1">
            <a:off x="7544087" y="1561743"/>
            <a:ext cx="1368532" cy="1798972"/>
          </a:xfrm>
          <a:prstGeom prst="rect">
            <a:avLst/>
          </a:prstGeom>
        </p:spPr>
      </p:pic>
    </p:spTree>
    <p:extLst>
      <p:ext uri="{BB962C8B-B14F-4D97-AF65-F5344CB8AC3E}">
        <p14:creationId xmlns:p14="http://schemas.microsoft.com/office/powerpoint/2010/main" val="40351109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different, arranged, several&#10;&#10;Description automatically generated">
            <a:extLst>
              <a:ext uri="{FF2B5EF4-FFF2-40B4-BE49-F238E27FC236}">
                <a16:creationId xmlns:a16="http://schemas.microsoft.com/office/drawing/2014/main" id="{5A48CF0D-349E-4689-81C3-E9E5BB5BC8EF}"/>
              </a:ext>
            </a:extLst>
          </p:cNvPr>
          <p:cNvPicPr>
            <a:picLocks noChangeAspect="1"/>
          </p:cNvPicPr>
          <p:nvPr/>
        </p:nvPicPr>
        <p:blipFill rotWithShape="1">
          <a:blip r:embed="rId2">
            <a:alphaModFix amt="50000"/>
            <a:extLst>
              <a:ext uri="{28A0092B-C50C-407E-A947-70E740481C1C}">
                <a14:useLocalDpi xmlns:a14="http://schemas.microsoft.com/office/drawing/2010/main" val="0"/>
              </a:ext>
            </a:extLst>
          </a:blip>
          <a:srcRect t="1" r="48516" b="57607"/>
          <a:stretch/>
        </p:blipFill>
        <p:spPr>
          <a:xfrm>
            <a:off x="-2186318" y="0"/>
            <a:ext cx="15019762" cy="6858000"/>
          </a:xfrm>
          <a:prstGeom prst="rect">
            <a:avLst/>
          </a:prstGeom>
        </p:spPr>
      </p:pic>
      <p:sp>
        <p:nvSpPr>
          <p:cNvPr id="3" name="Content Placeholder 2">
            <a:extLst>
              <a:ext uri="{FF2B5EF4-FFF2-40B4-BE49-F238E27FC236}">
                <a16:creationId xmlns:a16="http://schemas.microsoft.com/office/drawing/2014/main" id="{37BE50DC-BA5C-4DCB-911C-6274B36D22D5}"/>
              </a:ext>
            </a:extLst>
          </p:cNvPr>
          <p:cNvSpPr>
            <a:spLocks noGrp="1"/>
          </p:cNvSpPr>
          <p:nvPr>
            <p:ph idx="1"/>
          </p:nvPr>
        </p:nvSpPr>
        <p:spPr>
          <a:xfrm>
            <a:off x="609600" y="1549056"/>
            <a:ext cx="10972800" cy="4525963"/>
          </a:xfrm>
        </p:spPr>
        <p:txBody>
          <a:bodyPr>
            <a:noAutofit/>
          </a:bodyPr>
          <a:lstStyle/>
          <a:p>
            <a:pPr marL="0" indent="0">
              <a:lnSpc>
                <a:spcPct val="150000"/>
              </a:lnSpc>
              <a:buNone/>
            </a:pPr>
            <a:r>
              <a:rPr lang="en-US" sz="2200" b="0" i="0">
                <a:solidFill>
                  <a:srgbClr val="000000"/>
                </a:solidFill>
                <a:effectLst/>
                <a:latin typeface="Arial" panose="020B0604020202020204" pitchFamily="34" charset="0"/>
                <a:cs typeface="Arial" panose="020B0604020202020204" pitchFamily="34" charset="0"/>
              </a:rPr>
              <a:t>An urban school division realizes that their students have little understanding of agriculture, an industry that is foundational to our society. They decide to expand the offerings at their outdoor educational facility to include experiential agriculture learning opportunities. In partnership with the community, they hope to develop a vegetable garden, honeybee hives, a greenhouse, and composting station. </a:t>
            </a:r>
          </a:p>
          <a:p>
            <a:pPr>
              <a:lnSpc>
                <a:spcPct val="150000"/>
              </a:lnSpc>
            </a:pPr>
            <a:endParaRPr lang="en-CA" sz="2200">
              <a:latin typeface="Arial" panose="020B0604020202020204" pitchFamily="34" charset="0"/>
              <a:cs typeface="Arial" panose="020B0604020202020204" pitchFamily="34" charset="0"/>
            </a:endParaRPr>
          </a:p>
        </p:txBody>
      </p:sp>
      <p:pic>
        <p:nvPicPr>
          <p:cNvPr id="5" name="Picture 4" descr="Shape&#10;&#10;Description automatically generated">
            <a:extLst>
              <a:ext uri="{FF2B5EF4-FFF2-40B4-BE49-F238E27FC236}">
                <a16:creationId xmlns:a16="http://schemas.microsoft.com/office/drawing/2014/main" id="{7683ED92-DB83-427F-A651-32EF71A5D216}"/>
              </a:ext>
            </a:extLst>
          </p:cNvPr>
          <p:cNvPicPr>
            <a:picLocks noChangeAspect="1"/>
          </p:cNvPicPr>
          <p:nvPr/>
        </p:nvPicPr>
        <p:blipFill rotWithShape="1">
          <a:blip r:embed="rId3">
            <a:extLst>
              <a:ext uri="{28A0092B-C50C-407E-A947-70E740481C1C}">
                <a14:useLocalDpi xmlns:a14="http://schemas.microsoft.com/office/drawing/2010/main" val="0"/>
              </a:ext>
            </a:extLst>
          </a:blip>
          <a:srcRect l="12906" t="69503" r="19927" b="16765"/>
          <a:stretch/>
        </p:blipFill>
        <p:spPr>
          <a:xfrm>
            <a:off x="0" y="325924"/>
            <a:ext cx="7005447" cy="1057177"/>
          </a:xfrm>
          <a:prstGeom prst="rect">
            <a:avLst/>
          </a:prstGeom>
        </p:spPr>
      </p:pic>
      <p:sp>
        <p:nvSpPr>
          <p:cNvPr id="2" name="Title 1">
            <a:extLst>
              <a:ext uri="{FF2B5EF4-FFF2-40B4-BE49-F238E27FC236}">
                <a16:creationId xmlns:a16="http://schemas.microsoft.com/office/drawing/2014/main" id="{59214CD3-AA7C-466E-AA2A-90FCFD6E575C}"/>
              </a:ext>
            </a:extLst>
          </p:cNvPr>
          <p:cNvSpPr>
            <a:spLocks noGrp="1"/>
          </p:cNvSpPr>
          <p:nvPr>
            <p:ph type="title"/>
          </p:nvPr>
        </p:nvSpPr>
        <p:spPr>
          <a:xfrm>
            <a:off x="-1346" y="283012"/>
            <a:ext cx="7006792" cy="1143000"/>
          </a:xfrm>
        </p:spPr>
        <p:txBody>
          <a:bodyPr>
            <a:normAutofit fontScale="90000"/>
          </a:bodyPr>
          <a:lstStyle/>
          <a:p>
            <a:r>
              <a:rPr lang="en-US">
                <a:latin typeface="Arial" panose="020B0604020202020204" pitchFamily="34" charset="0"/>
                <a:cs typeface="Arial" panose="020B0604020202020204" pitchFamily="34" charset="0"/>
              </a:rPr>
              <a:t>Outdoor Education Facility</a:t>
            </a:r>
            <a:endParaRPr lang="en-CA">
              <a:latin typeface="Arial" panose="020B0604020202020204" pitchFamily="34" charset="0"/>
              <a:cs typeface="Arial" panose="020B0604020202020204" pitchFamily="34" charset="0"/>
            </a:endParaRPr>
          </a:p>
        </p:txBody>
      </p:sp>
      <p:grpSp>
        <p:nvGrpSpPr>
          <p:cNvPr id="7" name="Group 6">
            <a:extLst>
              <a:ext uri="{FF2B5EF4-FFF2-40B4-BE49-F238E27FC236}">
                <a16:creationId xmlns:a16="http://schemas.microsoft.com/office/drawing/2014/main" id="{8F1C4302-9B02-4A17-B989-B26302C6D55C}"/>
              </a:ext>
            </a:extLst>
          </p:cNvPr>
          <p:cNvGrpSpPr/>
          <p:nvPr/>
        </p:nvGrpSpPr>
        <p:grpSpPr>
          <a:xfrm>
            <a:off x="1269785" y="4785221"/>
            <a:ext cx="1227731" cy="1413228"/>
            <a:chOff x="1248464" y="3815429"/>
            <a:chExt cx="1227731" cy="1413228"/>
          </a:xfrm>
        </p:grpSpPr>
        <p:pic>
          <p:nvPicPr>
            <p:cNvPr id="8" name="Picture 7">
              <a:extLst>
                <a:ext uri="{FF2B5EF4-FFF2-40B4-BE49-F238E27FC236}">
                  <a16:creationId xmlns:a16="http://schemas.microsoft.com/office/drawing/2014/main" id="{3CBF8866-10EE-4B1D-B89F-3026720CBC2F}"/>
                </a:ext>
              </a:extLst>
            </p:cNvPr>
            <p:cNvPicPr>
              <a:picLocks noChangeAspect="1"/>
            </p:cNvPicPr>
            <p:nvPr/>
          </p:nvPicPr>
          <p:blipFill>
            <a:blip r:embed="rId4"/>
            <a:stretch>
              <a:fillRect/>
            </a:stretch>
          </p:blipFill>
          <p:spPr>
            <a:xfrm>
              <a:off x="1248464" y="3815429"/>
              <a:ext cx="1227731" cy="1413228"/>
            </a:xfrm>
            <a:prstGeom prst="rect">
              <a:avLst/>
            </a:prstGeom>
          </p:spPr>
        </p:pic>
        <p:sp>
          <p:nvSpPr>
            <p:cNvPr id="9" name="TextBox 8">
              <a:extLst>
                <a:ext uri="{FF2B5EF4-FFF2-40B4-BE49-F238E27FC236}">
                  <a16:creationId xmlns:a16="http://schemas.microsoft.com/office/drawing/2014/main" id="{5CA8E61E-9F5C-42A3-B741-63FE5EDDD387}"/>
                </a:ext>
              </a:extLst>
            </p:cNvPr>
            <p:cNvSpPr txBox="1"/>
            <p:nvPr/>
          </p:nvSpPr>
          <p:spPr>
            <a:xfrm>
              <a:off x="1544825" y="3995895"/>
              <a:ext cx="600363" cy="1015663"/>
            </a:xfrm>
            <a:prstGeom prst="rect">
              <a:avLst/>
            </a:prstGeom>
            <a:noFill/>
          </p:spPr>
          <p:txBody>
            <a:bodyPr wrap="square" rtlCol="0">
              <a:spAutoFit/>
            </a:bodyPr>
            <a:lstStyle/>
            <a:p>
              <a:pPr algn="ctr"/>
              <a:r>
                <a:rPr lang="en-CA" sz="6000" b="1">
                  <a:solidFill>
                    <a:srgbClr val="FFFFFF"/>
                  </a:solidFill>
                  <a:effectLst>
                    <a:outerShdw blurRad="95250" dist="38100" dir="2700000" algn="tl" rotWithShape="0">
                      <a:srgbClr val="000000">
                        <a:alpha val="21000"/>
                      </a:srgbClr>
                    </a:outerShdw>
                  </a:effectLst>
                  <a:latin typeface="Arial"/>
                  <a:cs typeface="Arial"/>
                </a:rPr>
                <a:t>?</a:t>
              </a:r>
            </a:p>
          </p:txBody>
        </p:sp>
      </p:grpSp>
      <p:pic>
        <p:nvPicPr>
          <p:cNvPr id="10" name="Picture 9">
            <a:extLst>
              <a:ext uri="{FF2B5EF4-FFF2-40B4-BE49-F238E27FC236}">
                <a16:creationId xmlns:a16="http://schemas.microsoft.com/office/drawing/2014/main" id="{7B002FA5-FA4F-4993-8C1B-C58FD06924F4}"/>
              </a:ext>
            </a:extLst>
          </p:cNvPr>
          <p:cNvPicPr>
            <a:picLocks noChangeAspect="1"/>
          </p:cNvPicPr>
          <p:nvPr/>
        </p:nvPicPr>
        <p:blipFill rotWithShape="1">
          <a:blip r:embed="rId5">
            <a:extLst>
              <a:ext uri="{28A0092B-C50C-407E-A947-70E740481C1C}">
                <a14:useLocalDpi xmlns:a14="http://schemas.microsoft.com/office/drawing/2010/main" val="0"/>
              </a:ext>
            </a:extLst>
          </a:blip>
          <a:srcRect l="5917" t="41041" r="6171" b="50952"/>
          <a:stretch/>
        </p:blipFill>
        <p:spPr>
          <a:xfrm>
            <a:off x="2497516" y="4833371"/>
            <a:ext cx="7274256" cy="1303363"/>
          </a:xfrm>
          <a:prstGeom prst="rect">
            <a:avLst/>
          </a:prstGeom>
        </p:spPr>
      </p:pic>
      <p:sp>
        <p:nvSpPr>
          <p:cNvPr id="11" name="TextBox 10">
            <a:extLst>
              <a:ext uri="{FF2B5EF4-FFF2-40B4-BE49-F238E27FC236}">
                <a16:creationId xmlns:a16="http://schemas.microsoft.com/office/drawing/2014/main" id="{23EDBFCC-7BF5-4BC2-A105-589BC49A2841}"/>
              </a:ext>
            </a:extLst>
          </p:cNvPr>
          <p:cNvSpPr txBox="1"/>
          <p:nvPr/>
        </p:nvSpPr>
        <p:spPr>
          <a:xfrm>
            <a:off x="1200135" y="6147305"/>
            <a:ext cx="8650224" cy="523220"/>
          </a:xfrm>
          <a:prstGeom prst="rect">
            <a:avLst/>
          </a:prstGeom>
          <a:noFill/>
        </p:spPr>
        <p:txBody>
          <a:bodyPr wrap="square">
            <a:spAutoFit/>
          </a:bodyPr>
          <a:lstStyle/>
          <a:p>
            <a:pPr marL="0" indent="0" algn="ctr">
              <a:buNone/>
            </a:pPr>
            <a:r>
              <a:rPr lang="en-US" sz="2800" b="1" i="1">
                <a:solidFill>
                  <a:srgbClr val="FFC000"/>
                </a:solidFill>
                <a:latin typeface="Arial" panose="020B0604020202020204" pitchFamily="34" charset="0"/>
                <a:cs typeface="Arial" panose="020B0604020202020204" pitchFamily="34" charset="0"/>
              </a:rPr>
              <a:t>5 Career Cards Required</a:t>
            </a:r>
            <a:endParaRPr lang="en-CA" sz="2800" b="1" i="1">
              <a:solidFill>
                <a:srgbClr val="FFC000"/>
              </a:solidFill>
              <a:latin typeface="Arial" panose="020B0604020202020204" pitchFamily="34" charset="0"/>
              <a:cs typeface="Arial" panose="020B0604020202020204" pitchFamily="34" charset="0"/>
            </a:endParaRPr>
          </a:p>
        </p:txBody>
      </p:sp>
      <p:sp>
        <p:nvSpPr>
          <p:cNvPr id="17" name="TextBox 16">
            <a:extLst>
              <a:ext uri="{FF2B5EF4-FFF2-40B4-BE49-F238E27FC236}">
                <a16:creationId xmlns:a16="http://schemas.microsoft.com/office/drawing/2014/main" id="{C324EDD8-9F97-4FF9-8BE6-96BC013B279D}"/>
              </a:ext>
            </a:extLst>
          </p:cNvPr>
          <p:cNvSpPr txBox="1"/>
          <p:nvPr/>
        </p:nvSpPr>
        <p:spPr>
          <a:xfrm>
            <a:off x="2567166" y="5076336"/>
            <a:ext cx="7127318" cy="830997"/>
          </a:xfrm>
          <a:prstGeom prst="rect">
            <a:avLst/>
          </a:prstGeom>
          <a:noFill/>
        </p:spPr>
        <p:txBody>
          <a:bodyPr wrap="square">
            <a:spAutoFit/>
          </a:bodyPr>
          <a:lstStyle/>
          <a:p>
            <a:pPr algn="ctr"/>
            <a:r>
              <a:rPr lang="en-US" sz="2400" b="0" i="0">
                <a:solidFill>
                  <a:schemeClr val="bg1"/>
                </a:solidFill>
                <a:effectLst/>
                <a:latin typeface="Arial" panose="020B0604020202020204" pitchFamily="34" charset="0"/>
                <a:cs typeface="Arial" panose="020B0604020202020204" pitchFamily="34" charset="0"/>
              </a:rPr>
              <a:t>Who would be involved in the planning and building of these experiential areas? </a:t>
            </a:r>
            <a:endParaRPr lang="en-CA" sz="2400">
              <a:solidFill>
                <a:schemeClr val="bg1"/>
              </a:solidFill>
              <a:latin typeface="Arial" panose="020B0604020202020204" pitchFamily="34" charset="0"/>
              <a:cs typeface="Arial" panose="020B0604020202020204" pitchFamily="34" charset="0"/>
            </a:endParaRPr>
          </a:p>
        </p:txBody>
      </p:sp>
      <p:pic>
        <p:nvPicPr>
          <p:cNvPr id="19" name="Graphic 18" descr="Plant with solid fill">
            <a:extLst>
              <a:ext uri="{FF2B5EF4-FFF2-40B4-BE49-F238E27FC236}">
                <a16:creationId xmlns:a16="http://schemas.microsoft.com/office/drawing/2014/main" id="{6C3410BA-68B1-412D-AFE6-F3F3915C837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428839" y="5020667"/>
            <a:ext cx="1227730" cy="1227730"/>
          </a:xfrm>
          <a:prstGeom prst="rect">
            <a:avLst/>
          </a:prstGeom>
        </p:spPr>
      </p:pic>
    </p:spTree>
    <p:extLst>
      <p:ext uri="{BB962C8B-B14F-4D97-AF65-F5344CB8AC3E}">
        <p14:creationId xmlns:p14="http://schemas.microsoft.com/office/powerpoint/2010/main" val="2966726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picture containing different, arranged, several&#10;&#10;Description automatically generated">
            <a:extLst>
              <a:ext uri="{FF2B5EF4-FFF2-40B4-BE49-F238E27FC236}">
                <a16:creationId xmlns:a16="http://schemas.microsoft.com/office/drawing/2014/main" id="{40C3CA01-0F24-4D3D-B4B3-473DC1E07DC8}"/>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262632" y="-414427"/>
            <a:ext cx="15019762" cy="7281587"/>
          </a:xfrm>
          <a:prstGeom prst="rect">
            <a:avLst/>
          </a:prstGeom>
        </p:spPr>
      </p:pic>
      <p:pic>
        <p:nvPicPr>
          <p:cNvPr id="12" name="Picture 11" descr="Crosshatch Orange.jpg"/>
          <p:cNvPicPr>
            <a:picLocks/>
          </p:cNvPicPr>
          <p:nvPr/>
        </p:nvPicPr>
        <p:blipFill>
          <a:blip r:embed="rId4" cstate="screen">
            <a:extLst>
              <a:ext uri="{28A0092B-C50C-407E-A947-70E740481C1C}">
                <a14:useLocalDpi xmlns:a14="http://schemas.microsoft.com/office/drawing/2010/main"/>
              </a:ext>
            </a:extLst>
          </a:blip>
          <a:stretch>
            <a:fillRect/>
          </a:stretch>
        </p:blipFill>
        <p:spPr>
          <a:xfrm rot="5400000">
            <a:off x="2761500" y="-2761500"/>
            <a:ext cx="6669000" cy="12192000"/>
          </a:xfrm>
          <a:prstGeom prst="rect">
            <a:avLst/>
          </a:prstGeom>
        </p:spPr>
      </p:pic>
      <p:pic>
        <p:nvPicPr>
          <p:cNvPr id="8" name="Picture 7" descr="Cloud 2.png">
            <a:extLst>
              <a:ext uri="{FF2B5EF4-FFF2-40B4-BE49-F238E27FC236}">
                <a16:creationId xmlns:a16="http://schemas.microsoft.com/office/drawing/2014/main" id="{90C027FD-4A21-421F-8B7E-8591D4A115D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675952" y="-208791"/>
            <a:ext cx="8840096" cy="6548656"/>
          </a:xfrm>
          <a:prstGeom prst="rect">
            <a:avLst/>
          </a:prstGeom>
        </p:spPr>
      </p:pic>
      <p:sp>
        <p:nvSpPr>
          <p:cNvPr id="2" name="TextBox 1"/>
          <p:cNvSpPr txBox="1"/>
          <p:nvPr/>
        </p:nvSpPr>
        <p:spPr>
          <a:xfrm>
            <a:off x="8938531" y="2811159"/>
            <a:ext cx="1485900" cy="1769715"/>
          </a:xfrm>
          <a:prstGeom prst="rect">
            <a:avLst/>
          </a:prstGeom>
          <a:noFill/>
        </p:spPr>
        <p:txBody>
          <a:bodyPr wrap="square" rtlCol="0">
            <a:spAutoFit/>
          </a:bodyPr>
          <a:lstStyle/>
          <a:p>
            <a:r>
              <a:rPr lang="en-US" sz="10900">
                <a:solidFill>
                  <a:schemeClr val="accent4"/>
                </a:solidFill>
              </a:rPr>
              <a:t>?</a:t>
            </a:r>
          </a:p>
        </p:txBody>
      </p:sp>
      <p:sp>
        <p:nvSpPr>
          <p:cNvPr id="9" name="Oval 8">
            <a:extLst>
              <a:ext uri="{FF2B5EF4-FFF2-40B4-BE49-F238E27FC236}">
                <a16:creationId xmlns:a16="http://schemas.microsoft.com/office/drawing/2014/main" id="{2C7398B8-7182-482F-AF83-2464EADD0DD2}"/>
              </a:ext>
            </a:extLst>
          </p:cNvPr>
          <p:cNvSpPr/>
          <p:nvPr/>
        </p:nvSpPr>
        <p:spPr>
          <a:xfrm>
            <a:off x="7794738" y="5726766"/>
            <a:ext cx="533400" cy="435971"/>
          </a:xfrm>
          <a:prstGeom prst="ellipse">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CA"/>
          </a:p>
        </p:txBody>
      </p:sp>
      <p:sp>
        <p:nvSpPr>
          <p:cNvPr id="10" name="Oval 9">
            <a:extLst>
              <a:ext uri="{FF2B5EF4-FFF2-40B4-BE49-F238E27FC236}">
                <a16:creationId xmlns:a16="http://schemas.microsoft.com/office/drawing/2014/main" id="{C0F2F9AA-31FB-4FE5-BA04-28177F75A951}"/>
              </a:ext>
            </a:extLst>
          </p:cNvPr>
          <p:cNvSpPr/>
          <p:nvPr/>
        </p:nvSpPr>
        <p:spPr>
          <a:xfrm>
            <a:off x="8761899" y="5931988"/>
            <a:ext cx="533400" cy="435971"/>
          </a:xfrm>
          <a:prstGeom prst="ellipse">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CA"/>
          </a:p>
        </p:txBody>
      </p:sp>
      <p:sp>
        <p:nvSpPr>
          <p:cNvPr id="11" name="Oval 10">
            <a:extLst>
              <a:ext uri="{FF2B5EF4-FFF2-40B4-BE49-F238E27FC236}">
                <a16:creationId xmlns:a16="http://schemas.microsoft.com/office/drawing/2014/main" id="{00163616-51FA-4FBB-9CAC-2A6878D697F1}"/>
              </a:ext>
            </a:extLst>
          </p:cNvPr>
          <p:cNvSpPr/>
          <p:nvPr/>
        </p:nvSpPr>
        <p:spPr>
          <a:xfrm>
            <a:off x="9729060" y="6045280"/>
            <a:ext cx="533400" cy="435971"/>
          </a:xfrm>
          <a:prstGeom prst="ellipse">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CA"/>
          </a:p>
        </p:txBody>
      </p:sp>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813593" y="3165311"/>
            <a:ext cx="3262072" cy="1006985"/>
          </a:xfrm>
          <a:prstGeom prst="rect">
            <a:avLst/>
          </a:prstGeom>
        </p:spPr>
      </p:pic>
      <p:sp>
        <p:nvSpPr>
          <p:cNvPr id="7" name="Title 6"/>
          <p:cNvSpPr>
            <a:spLocks noGrp="1"/>
          </p:cNvSpPr>
          <p:nvPr>
            <p:ph type="title"/>
          </p:nvPr>
        </p:nvSpPr>
        <p:spPr>
          <a:xfrm>
            <a:off x="3253470" y="3454325"/>
            <a:ext cx="3845475" cy="949474"/>
          </a:xfrm>
          <a:noFill/>
        </p:spPr>
        <p:txBody>
          <a:bodyPr>
            <a:noAutofit/>
          </a:bodyPr>
          <a:lstStyle/>
          <a:p>
            <a:r>
              <a:rPr lang="en-US" sz="5400" b="1">
                <a:latin typeface="Arial" panose="020B0604020202020204" pitchFamily="34" charset="0"/>
                <a:cs typeface="Arial" panose="020B0604020202020204" pitchFamily="34" charset="0"/>
              </a:rPr>
              <a:t>do you</a:t>
            </a:r>
          </a:p>
        </p:txBody>
      </p:sp>
      <p:sp>
        <p:nvSpPr>
          <p:cNvPr id="13" name="Title 6">
            <a:extLst>
              <a:ext uri="{FF2B5EF4-FFF2-40B4-BE49-F238E27FC236}">
                <a16:creationId xmlns:a16="http://schemas.microsoft.com/office/drawing/2014/main" id="{5366E58A-4461-4C5B-95DA-A5726AFC8A43}"/>
              </a:ext>
            </a:extLst>
          </p:cNvPr>
          <p:cNvSpPr txBox="1">
            <a:spLocks/>
          </p:cNvSpPr>
          <p:nvPr/>
        </p:nvSpPr>
        <p:spPr>
          <a:xfrm>
            <a:off x="3218758" y="1298192"/>
            <a:ext cx="5758369" cy="949474"/>
          </a:xfrm>
          <a:prstGeom prst="rect">
            <a:avLst/>
          </a:prstGeom>
          <a:no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2"/>
                </a:solidFill>
                <a:latin typeface="+mj-lt"/>
                <a:ea typeface="+mj-ea"/>
                <a:cs typeface="+mj-cs"/>
              </a:defRPr>
            </a:lvl1pPr>
          </a:lstStyle>
          <a:p>
            <a:r>
              <a:rPr lang="en-US" sz="5400" b="1">
                <a:solidFill>
                  <a:schemeClr val="tx1"/>
                </a:solidFill>
                <a:latin typeface="Arial" panose="020B0604020202020204" pitchFamily="34" charset="0"/>
                <a:cs typeface="Arial" panose="020B0604020202020204" pitchFamily="34" charset="0"/>
              </a:rPr>
              <a:t>When you think</a:t>
            </a:r>
          </a:p>
        </p:txBody>
      </p:sp>
      <p:sp>
        <p:nvSpPr>
          <p:cNvPr id="14" name="Title 6">
            <a:extLst>
              <a:ext uri="{FF2B5EF4-FFF2-40B4-BE49-F238E27FC236}">
                <a16:creationId xmlns:a16="http://schemas.microsoft.com/office/drawing/2014/main" id="{47429885-D9ED-4779-8DF1-42ACDEE331A8}"/>
              </a:ext>
            </a:extLst>
          </p:cNvPr>
          <p:cNvSpPr txBox="1">
            <a:spLocks/>
          </p:cNvSpPr>
          <p:nvPr/>
        </p:nvSpPr>
        <p:spPr>
          <a:xfrm>
            <a:off x="2718390" y="2212509"/>
            <a:ext cx="7277370" cy="949474"/>
          </a:xfrm>
          <a:prstGeom prst="rect">
            <a:avLst/>
          </a:prstGeom>
          <a:no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2"/>
                </a:solidFill>
                <a:latin typeface="+mj-lt"/>
                <a:ea typeface="+mj-ea"/>
                <a:cs typeface="+mj-cs"/>
              </a:defRPr>
            </a:lvl1pPr>
          </a:lstStyle>
          <a:p>
            <a:r>
              <a:rPr lang="en-US" sz="5400" b="1">
                <a:solidFill>
                  <a:schemeClr val="tx1"/>
                </a:solidFill>
                <a:latin typeface="Arial" panose="020B0604020202020204" pitchFamily="34" charset="0"/>
                <a:cs typeface="Arial" panose="020B0604020202020204" pitchFamily="34" charset="0"/>
              </a:rPr>
              <a:t>about your career,</a:t>
            </a:r>
          </a:p>
        </p:txBody>
      </p:sp>
      <p:sp>
        <p:nvSpPr>
          <p:cNvPr id="3" name="TextBox 2">
            <a:hlinkClick r:id="rId7"/>
            <a:extLst>
              <a:ext uri="{FF2B5EF4-FFF2-40B4-BE49-F238E27FC236}">
                <a16:creationId xmlns:a16="http://schemas.microsoft.com/office/drawing/2014/main" id="{97F1BBD0-B2AF-49F5-BB18-8E7531D70323}"/>
              </a:ext>
            </a:extLst>
          </p:cNvPr>
          <p:cNvSpPr txBox="1"/>
          <p:nvPr/>
        </p:nvSpPr>
        <p:spPr>
          <a:xfrm>
            <a:off x="118669" y="6083836"/>
            <a:ext cx="3621741" cy="461665"/>
          </a:xfrm>
          <a:prstGeom prst="rect">
            <a:avLst/>
          </a:prstGeom>
          <a:noFill/>
        </p:spPr>
        <p:txBody>
          <a:bodyPr wrap="square" rtlCol="0">
            <a:spAutoFit/>
          </a:bodyPr>
          <a:lstStyle/>
          <a:p>
            <a:r>
              <a:rPr lang="en-US" sz="2400">
                <a:hlinkClick r:id="rId7"/>
              </a:rPr>
              <a:t>Your Life- Your Agriculture </a:t>
            </a:r>
            <a:endParaRPr lang="en-CA" sz="2400"/>
          </a:p>
        </p:txBody>
      </p:sp>
      <p:pic>
        <p:nvPicPr>
          <p:cNvPr id="6" name="Graphic 5" descr="Clapper board with solid fill">
            <a:hlinkClick r:id="rId7"/>
            <a:extLst>
              <a:ext uri="{FF2B5EF4-FFF2-40B4-BE49-F238E27FC236}">
                <a16:creationId xmlns:a16="http://schemas.microsoft.com/office/drawing/2014/main" id="{652D2A6A-3C80-4E47-B97F-44817C7E18C7}"/>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18669" y="5130880"/>
            <a:ext cx="914400" cy="914400"/>
          </a:xfrm>
          <a:prstGeom prst="rect">
            <a:avLst/>
          </a:prstGeom>
        </p:spPr>
      </p:pic>
    </p:spTree>
    <p:extLst>
      <p:ext uri="{BB962C8B-B14F-4D97-AF65-F5344CB8AC3E}">
        <p14:creationId xmlns:p14="http://schemas.microsoft.com/office/powerpoint/2010/main" val="150398109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descr="A picture containing different, arranged, several&#10;&#10;Description automatically generated">
            <a:extLst>
              <a:ext uri="{FF2B5EF4-FFF2-40B4-BE49-F238E27FC236}">
                <a16:creationId xmlns:a16="http://schemas.microsoft.com/office/drawing/2014/main" id="{8D5FA55A-6F9A-4304-ACA5-B429AF378FE3}"/>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186318" y="0"/>
            <a:ext cx="15019762" cy="6858000"/>
          </a:xfrm>
          <a:prstGeom prst="rect">
            <a:avLst/>
          </a:prstGeom>
        </p:spPr>
      </p:pic>
      <p:pic>
        <p:nvPicPr>
          <p:cNvPr id="11" name="Picture 10" descr="Shape&#10;&#10;Description automatically generated">
            <a:extLst>
              <a:ext uri="{FF2B5EF4-FFF2-40B4-BE49-F238E27FC236}">
                <a16:creationId xmlns:a16="http://schemas.microsoft.com/office/drawing/2014/main" id="{A22CD2C6-D52C-4A89-9748-AE18E0DCCCA9}"/>
              </a:ext>
            </a:extLst>
          </p:cNvPr>
          <p:cNvPicPr>
            <a:picLocks noChangeAspect="1"/>
          </p:cNvPicPr>
          <p:nvPr/>
        </p:nvPicPr>
        <p:blipFill rotWithShape="1">
          <a:blip r:embed="rId4">
            <a:extLst>
              <a:ext uri="{28A0092B-C50C-407E-A947-70E740481C1C}">
                <a14:useLocalDpi xmlns:a14="http://schemas.microsoft.com/office/drawing/2010/main" val="0"/>
              </a:ext>
            </a:extLst>
          </a:blip>
          <a:srcRect l="12906" t="69503" r="19927" b="16765"/>
          <a:stretch/>
        </p:blipFill>
        <p:spPr>
          <a:xfrm>
            <a:off x="0" y="325924"/>
            <a:ext cx="6980222" cy="1057177"/>
          </a:xfrm>
          <a:prstGeom prst="rect">
            <a:avLst/>
          </a:prstGeom>
        </p:spPr>
      </p:pic>
      <p:sp>
        <p:nvSpPr>
          <p:cNvPr id="12" name="Title 1">
            <a:extLst>
              <a:ext uri="{FF2B5EF4-FFF2-40B4-BE49-F238E27FC236}">
                <a16:creationId xmlns:a16="http://schemas.microsoft.com/office/drawing/2014/main" id="{12B6AE90-5CB1-4FC0-8B68-1B069EE67A6D}"/>
              </a:ext>
            </a:extLst>
          </p:cNvPr>
          <p:cNvSpPr>
            <a:spLocks noGrp="1"/>
          </p:cNvSpPr>
          <p:nvPr>
            <p:ph type="title"/>
          </p:nvPr>
        </p:nvSpPr>
        <p:spPr>
          <a:xfrm>
            <a:off x="0" y="283012"/>
            <a:ext cx="6980222" cy="1143000"/>
          </a:xfrm>
        </p:spPr>
        <p:txBody>
          <a:bodyPr>
            <a:normAutofit fontScale="90000"/>
          </a:bodyPr>
          <a:lstStyle/>
          <a:p>
            <a:r>
              <a:rPr lang="en-US">
                <a:latin typeface="Arial" panose="020B0604020202020204" pitchFamily="34" charset="0"/>
                <a:cs typeface="Arial" panose="020B0604020202020204" pitchFamily="34" charset="0"/>
              </a:rPr>
              <a:t>Outdoor Education Facility</a:t>
            </a:r>
            <a:endParaRPr lang="en-CA">
              <a:latin typeface="Arial" panose="020B0604020202020204" pitchFamily="34" charset="0"/>
              <a:cs typeface="Arial" panose="020B0604020202020204" pitchFamily="34" charset="0"/>
            </a:endParaRPr>
          </a:p>
        </p:txBody>
      </p:sp>
      <p:pic>
        <p:nvPicPr>
          <p:cNvPr id="29" name="Picture 28" descr="A picture containing text&#10;&#10;Description automatically generated">
            <a:extLst>
              <a:ext uri="{FF2B5EF4-FFF2-40B4-BE49-F238E27FC236}">
                <a16:creationId xmlns:a16="http://schemas.microsoft.com/office/drawing/2014/main" id="{DC1E7023-3353-40A8-A901-69DAED195B67}"/>
              </a:ext>
            </a:extLst>
          </p:cNvPr>
          <p:cNvPicPr>
            <a:picLocks noChangeAspect="1"/>
          </p:cNvPicPr>
          <p:nvPr/>
        </p:nvPicPr>
        <p:blipFill rotWithShape="1">
          <a:blip r:embed="rId5">
            <a:extLst>
              <a:ext uri="{28A0092B-C50C-407E-A947-70E740481C1C}">
                <a14:useLocalDpi xmlns:a14="http://schemas.microsoft.com/office/drawing/2010/main" val="0"/>
              </a:ext>
            </a:extLst>
          </a:blip>
          <a:srcRect b="41438"/>
          <a:stretch/>
        </p:blipFill>
        <p:spPr>
          <a:xfrm>
            <a:off x="270749" y="1642127"/>
            <a:ext cx="2286005" cy="1874202"/>
          </a:xfrm>
          <a:prstGeom prst="rect">
            <a:avLst/>
          </a:prstGeom>
        </p:spPr>
      </p:pic>
      <p:pic>
        <p:nvPicPr>
          <p:cNvPr id="30" name="Picture 29" descr="Text&#10;&#10;Description automatically generated">
            <a:extLst>
              <a:ext uri="{FF2B5EF4-FFF2-40B4-BE49-F238E27FC236}">
                <a16:creationId xmlns:a16="http://schemas.microsoft.com/office/drawing/2014/main" id="{17C296CC-80DA-49DC-B950-11D016B5C2B9}"/>
              </a:ext>
            </a:extLst>
          </p:cNvPr>
          <p:cNvPicPr>
            <a:picLocks noChangeAspect="1"/>
          </p:cNvPicPr>
          <p:nvPr/>
        </p:nvPicPr>
        <p:blipFill rotWithShape="1">
          <a:blip r:embed="rId6">
            <a:extLst>
              <a:ext uri="{28A0092B-C50C-407E-A947-70E740481C1C}">
                <a14:useLocalDpi xmlns:a14="http://schemas.microsoft.com/office/drawing/2010/main" val="0"/>
              </a:ext>
            </a:extLst>
          </a:blip>
          <a:srcRect b="40531"/>
          <a:stretch/>
        </p:blipFill>
        <p:spPr>
          <a:xfrm>
            <a:off x="2556754" y="3658993"/>
            <a:ext cx="2286005" cy="1903228"/>
          </a:xfrm>
          <a:prstGeom prst="rect">
            <a:avLst/>
          </a:prstGeom>
        </p:spPr>
      </p:pic>
      <p:pic>
        <p:nvPicPr>
          <p:cNvPr id="31" name="Picture 30" descr="A picture containing text, sign, screenshot&#10;&#10;Description automatically generated">
            <a:extLst>
              <a:ext uri="{FF2B5EF4-FFF2-40B4-BE49-F238E27FC236}">
                <a16:creationId xmlns:a16="http://schemas.microsoft.com/office/drawing/2014/main" id="{667AE575-1582-4246-A255-0890F51817E6}"/>
              </a:ext>
            </a:extLst>
          </p:cNvPr>
          <p:cNvPicPr>
            <a:picLocks noChangeAspect="1"/>
          </p:cNvPicPr>
          <p:nvPr/>
        </p:nvPicPr>
        <p:blipFill rotWithShape="1">
          <a:blip r:embed="rId7">
            <a:extLst>
              <a:ext uri="{28A0092B-C50C-407E-A947-70E740481C1C}">
                <a14:useLocalDpi xmlns:a14="http://schemas.microsoft.com/office/drawing/2010/main" val="0"/>
              </a:ext>
            </a:extLst>
          </a:blip>
          <a:srcRect b="35843"/>
          <a:stretch/>
        </p:blipFill>
        <p:spPr>
          <a:xfrm>
            <a:off x="4803686" y="1605719"/>
            <a:ext cx="2286005" cy="2053273"/>
          </a:xfrm>
          <a:prstGeom prst="rect">
            <a:avLst/>
          </a:prstGeom>
        </p:spPr>
      </p:pic>
      <p:pic>
        <p:nvPicPr>
          <p:cNvPr id="32" name="Content Placeholder 11" descr="Text&#10;&#10;Description automatically generated with medium confidence">
            <a:extLst>
              <a:ext uri="{FF2B5EF4-FFF2-40B4-BE49-F238E27FC236}">
                <a16:creationId xmlns:a16="http://schemas.microsoft.com/office/drawing/2014/main" id="{526FE5FB-38A9-46C3-9195-F36C97BA2FBC}"/>
              </a:ext>
            </a:extLst>
          </p:cNvPr>
          <p:cNvPicPr>
            <a:picLocks noGrp="1" noChangeAspect="1"/>
          </p:cNvPicPr>
          <p:nvPr>
            <p:ph idx="1"/>
          </p:nvPr>
        </p:nvPicPr>
        <p:blipFill rotWithShape="1">
          <a:blip r:embed="rId8">
            <a:extLst>
              <a:ext uri="{28A0092B-C50C-407E-A947-70E740481C1C}">
                <a14:useLocalDpi xmlns:a14="http://schemas.microsoft.com/office/drawing/2010/main" val="0"/>
              </a:ext>
            </a:extLst>
          </a:blip>
          <a:srcRect b="40531"/>
          <a:stretch/>
        </p:blipFill>
        <p:spPr>
          <a:xfrm>
            <a:off x="7050618" y="3658992"/>
            <a:ext cx="2286005" cy="1903229"/>
          </a:xfrm>
        </p:spPr>
      </p:pic>
      <p:pic>
        <p:nvPicPr>
          <p:cNvPr id="33" name="Content Placeholder 7" descr="A picture containing text, person, outdoor&#10;&#10;Description automatically generated">
            <a:extLst>
              <a:ext uri="{FF2B5EF4-FFF2-40B4-BE49-F238E27FC236}">
                <a16:creationId xmlns:a16="http://schemas.microsoft.com/office/drawing/2014/main" id="{566C3C0C-AA6E-4857-AFF0-ABA33D1C848C}"/>
              </a:ext>
            </a:extLst>
          </p:cNvPr>
          <p:cNvPicPr>
            <a:picLocks noChangeAspect="1"/>
          </p:cNvPicPr>
          <p:nvPr/>
        </p:nvPicPr>
        <p:blipFill rotWithShape="1">
          <a:blip r:embed="rId9">
            <a:extLst>
              <a:ext uri="{28A0092B-C50C-407E-A947-70E740481C1C}">
                <a14:useLocalDpi xmlns:a14="http://schemas.microsoft.com/office/drawing/2010/main" val="0"/>
              </a:ext>
            </a:extLst>
          </a:blip>
          <a:srcRect b="41326"/>
          <a:stretch/>
        </p:blipFill>
        <p:spPr>
          <a:xfrm>
            <a:off x="9445302" y="1645088"/>
            <a:ext cx="2427417" cy="2014674"/>
          </a:xfrm>
          <a:prstGeom prst="rect">
            <a:avLst/>
          </a:prstGeom>
        </p:spPr>
      </p:pic>
      <p:grpSp>
        <p:nvGrpSpPr>
          <p:cNvPr id="34" name="Group 33">
            <a:extLst>
              <a:ext uri="{FF2B5EF4-FFF2-40B4-BE49-F238E27FC236}">
                <a16:creationId xmlns:a16="http://schemas.microsoft.com/office/drawing/2014/main" id="{D8A60550-CFDD-4770-B7A7-2A15CC112CA0}"/>
              </a:ext>
            </a:extLst>
          </p:cNvPr>
          <p:cNvGrpSpPr/>
          <p:nvPr/>
        </p:nvGrpSpPr>
        <p:grpSpPr>
          <a:xfrm>
            <a:off x="429884" y="5672470"/>
            <a:ext cx="2248146" cy="740372"/>
            <a:chOff x="10455847" y="5737305"/>
            <a:chExt cx="2248146" cy="740372"/>
          </a:xfrm>
        </p:grpSpPr>
        <p:sp>
          <p:nvSpPr>
            <p:cNvPr id="35" name="TextBox 34">
              <a:extLst>
                <a:ext uri="{FF2B5EF4-FFF2-40B4-BE49-F238E27FC236}">
                  <a16:creationId xmlns:a16="http://schemas.microsoft.com/office/drawing/2014/main" id="{A3BB854B-33A0-4315-84C9-42D778FAF175}"/>
                </a:ext>
              </a:extLst>
            </p:cNvPr>
            <p:cNvSpPr txBox="1"/>
            <p:nvPr/>
          </p:nvSpPr>
          <p:spPr>
            <a:xfrm>
              <a:off x="11183175" y="5816343"/>
              <a:ext cx="1520818" cy="400110"/>
            </a:xfrm>
            <a:prstGeom prst="rect">
              <a:avLst/>
            </a:prstGeom>
            <a:noFill/>
          </p:spPr>
          <p:txBody>
            <a:bodyPr wrap="square" rtlCol="0">
              <a:spAutoFit/>
            </a:bodyPr>
            <a:lstStyle/>
            <a:p>
              <a:r>
                <a:rPr lang="en-CA" sz="2000" b="1">
                  <a:latin typeface="Arial" panose="020B0604020202020204" pitchFamily="34" charset="0"/>
                  <a:cs typeface="Arial" panose="020B0604020202020204" pitchFamily="34" charset="0"/>
                </a:rPr>
                <a:t>Help</a:t>
              </a:r>
              <a:endParaRPr lang="en-CA" sz="2400" b="1">
                <a:latin typeface="Arial" panose="020B0604020202020204" pitchFamily="34" charset="0"/>
                <a:cs typeface="Arial" panose="020B0604020202020204" pitchFamily="34" charset="0"/>
              </a:endParaRPr>
            </a:p>
          </p:txBody>
        </p:sp>
        <p:pic>
          <p:nvPicPr>
            <p:cNvPr id="36" name="Picture 35" descr="Icon&#10;&#10;Description automatically generated">
              <a:extLst>
                <a:ext uri="{FF2B5EF4-FFF2-40B4-BE49-F238E27FC236}">
                  <a16:creationId xmlns:a16="http://schemas.microsoft.com/office/drawing/2014/main" id="{EB7879DB-19A1-49DC-9F5F-55C21AAC096F}"/>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455847" y="5737305"/>
              <a:ext cx="625844" cy="740372"/>
            </a:xfrm>
            <a:prstGeom prst="rect">
              <a:avLst/>
            </a:prstGeom>
          </p:spPr>
        </p:pic>
      </p:grpSp>
      <p:grpSp>
        <p:nvGrpSpPr>
          <p:cNvPr id="37" name="Group 36">
            <a:extLst>
              <a:ext uri="{FF2B5EF4-FFF2-40B4-BE49-F238E27FC236}">
                <a16:creationId xmlns:a16="http://schemas.microsoft.com/office/drawing/2014/main" id="{665248F8-D291-475C-AFA4-7B928748602F}"/>
              </a:ext>
            </a:extLst>
          </p:cNvPr>
          <p:cNvGrpSpPr/>
          <p:nvPr/>
        </p:nvGrpSpPr>
        <p:grpSpPr>
          <a:xfrm>
            <a:off x="2814944" y="5839899"/>
            <a:ext cx="2041622" cy="799200"/>
            <a:chOff x="6884163" y="5701441"/>
            <a:chExt cx="2041622" cy="799200"/>
          </a:xfrm>
        </p:grpSpPr>
        <p:sp>
          <p:nvSpPr>
            <p:cNvPr id="38" name="TextBox 37">
              <a:extLst>
                <a:ext uri="{FF2B5EF4-FFF2-40B4-BE49-F238E27FC236}">
                  <a16:creationId xmlns:a16="http://schemas.microsoft.com/office/drawing/2014/main" id="{7E3B905F-A03A-4783-BC2C-E03E4A814AED}"/>
                </a:ext>
              </a:extLst>
            </p:cNvPr>
            <p:cNvSpPr txBox="1"/>
            <p:nvPr/>
          </p:nvSpPr>
          <p:spPr>
            <a:xfrm>
              <a:off x="7012125" y="5828449"/>
              <a:ext cx="1913660" cy="400110"/>
            </a:xfrm>
            <a:prstGeom prst="rect">
              <a:avLst/>
            </a:prstGeom>
            <a:noFill/>
          </p:spPr>
          <p:txBody>
            <a:bodyPr wrap="square" rtlCol="0">
              <a:spAutoFit/>
            </a:bodyPr>
            <a:lstStyle/>
            <a:p>
              <a:pPr algn="ctr"/>
              <a:r>
                <a:rPr lang="en-CA" sz="2000" b="1">
                  <a:latin typeface="Arial" panose="020B0604020202020204" pitchFamily="34" charset="0"/>
                  <a:cs typeface="Arial" panose="020B0604020202020204" pitchFamily="34" charset="0"/>
                </a:rPr>
                <a:t>Build</a:t>
              </a:r>
              <a:endParaRPr lang="en-CA" sz="2400" b="1">
                <a:latin typeface="Arial" panose="020B0604020202020204" pitchFamily="34" charset="0"/>
                <a:cs typeface="Arial" panose="020B0604020202020204" pitchFamily="34" charset="0"/>
              </a:endParaRPr>
            </a:p>
          </p:txBody>
        </p:sp>
        <p:pic>
          <p:nvPicPr>
            <p:cNvPr id="39" name="Picture 38" descr="Icon&#10;&#10;Description automatically generated">
              <a:extLst>
                <a:ext uri="{FF2B5EF4-FFF2-40B4-BE49-F238E27FC236}">
                  <a16:creationId xmlns:a16="http://schemas.microsoft.com/office/drawing/2014/main" id="{E80ADB31-0B1C-4E31-AA44-B12606994EED}"/>
                </a:ext>
              </a:extLst>
            </p:cNvPr>
            <p:cNvPicPr preferRelativeResize="0">
              <a:picLocks/>
            </p:cNvPicPr>
            <p:nvPr/>
          </p:nvPicPr>
          <p:blipFill>
            <a:blip r:embed="rId11">
              <a:extLst>
                <a:ext uri="{28A0092B-C50C-407E-A947-70E740481C1C}">
                  <a14:useLocalDpi xmlns:a14="http://schemas.microsoft.com/office/drawing/2010/main" val="0"/>
                </a:ext>
              </a:extLst>
            </a:blip>
            <a:stretch>
              <a:fillRect/>
            </a:stretch>
          </p:blipFill>
          <p:spPr>
            <a:xfrm>
              <a:off x="6884163" y="5701441"/>
              <a:ext cx="669600" cy="799200"/>
            </a:xfrm>
            <a:prstGeom prst="rect">
              <a:avLst/>
            </a:prstGeom>
          </p:spPr>
        </p:pic>
      </p:grpSp>
      <p:grpSp>
        <p:nvGrpSpPr>
          <p:cNvPr id="40" name="Group 39">
            <a:extLst>
              <a:ext uri="{FF2B5EF4-FFF2-40B4-BE49-F238E27FC236}">
                <a16:creationId xmlns:a16="http://schemas.microsoft.com/office/drawing/2014/main" id="{4347C7C8-9C8A-49D8-A256-380994459B12}"/>
              </a:ext>
            </a:extLst>
          </p:cNvPr>
          <p:cNvGrpSpPr/>
          <p:nvPr/>
        </p:nvGrpSpPr>
        <p:grpSpPr>
          <a:xfrm>
            <a:off x="5218839" y="5646394"/>
            <a:ext cx="2248146" cy="740372"/>
            <a:chOff x="10455847" y="5737305"/>
            <a:chExt cx="2248146" cy="740372"/>
          </a:xfrm>
        </p:grpSpPr>
        <p:sp>
          <p:nvSpPr>
            <p:cNvPr id="41" name="TextBox 40">
              <a:extLst>
                <a:ext uri="{FF2B5EF4-FFF2-40B4-BE49-F238E27FC236}">
                  <a16:creationId xmlns:a16="http://schemas.microsoft.com/office/drawing/2014/main" id="{3BB83E66-DCDB-4BFD-8664-115959F04C00}"/>
                </a:ext>
              </a:extLst>
            </p:cNvPr>
            <p:cNvSpPr txBox="1"/>
            <p:nvPr/>
          </p:nvSpPr>
          <p:spPr>
            <a:xfrm>
              <a:off x="11183175" y="5816343"/>
              <a:ext cx="1520818" cy="400110"/>
            </a:xfrm>
            <a:prstGeom prst="rect">
              <a:avLst/>
            </a:prstGeom>
            <a:noFill/>
          </p:spPr>
          <p:txBody>
            <a:bodyPr wrap="square" rtlCol="0">
              <a:spAutoFit/>
            </a:bodyPr>
            <a:lstStyle/>
            <a:p>
              <a:r>
                <a:rPr lang="en-CA" sz="2000" b="1">
                  <a:latin typeface="Arial" panose="020B0604020202020204" pitchFamily="34" charset="0"/>
                  <a:cs typeface="Arial" panose="020B0604020202020204" pitchFamily="34" charset="0"/>
                </a:rPr>
                <a:t>Help</a:t>
              </a:r>
              <a:endParaRPr lang="en-CA" sz="2400" b="1">
                <a:latin typeface="Arial" panose="020B0604020202020204" pitchFamily="34" charset="0"/>
                <a:cs typeface="Arial" panose="020B0604020202020204" pitchFamily="34" charset="0"/>
              </a:endParaRPr>
            </a:p>
          </p:txBody>
        </p:sp>
        <p:pic>
          <p:nvPicPr>
            <p:cNvPr id="42" name="Picture 41" descr="Icon&#10;&#10;Description automatically generated">
              <a:extLst>
                <a:ext uri="{FF2B5EF4-FFF2-40B4-BE49-F238E27FC236}">
                  <a16:creationId xmlns:a16="http://schemas.microsoft.com/office/drawing/2014/main" id="{88325D65-2163-4486-9304-BFAF2154C0D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455847" y="5737305"/>
              <a:ext cx="625844" cy="740372"/>
            </a:xfrm>
            <a:prstGeom prst="rect">
              <a:avLst/>
            </a:prstGeom>
          </p:spPr>
        </p:pic>
      </p:grpSp>
      <p:grpSp>
        <p:nvGrpSpPr>
          <p:cNvPr id="43" name="Group 42">
            <a:extLst>
              <a:ext uri="{FF2B5EF4-FFF2-40B4-BE49-F238E27FC236}">
                <a16:creationId xmlns:a16="http://schemas.microsoft.com/office/drawing/2014/main" id="{9E3DFC24-37C4-49D4-9C19-82A417608296}"/>
              </a:ext>
            </a:extLst>
          </p:cNvPr>
          <p:cNvGrpSpPr/>
          <p:nvPr/>
        </p:nvGrpSpPr>
        <p:grpSpPr>
          <a:xfrm>
            <a:off x="7536632" y="5837173"/>
            <a:ext cx="2004592" cy="798542"/>
            <a:chOff x="766333" y="5721772"/>
            <a:chExt cx="2004592" cy="798542"/>
          </a:xfrm>
        </p:grpSpPr>
        <p:sp>
          <p:nvSpPr>
            <p:cNvPr id="44" name="TextBox 43">
              <a:extLst>
                <a:ext uri="{FF2B5EF4-FFF2-40B4-BE49-F238E27FC236}">
                  <a16:creationId xmlns:a16="http://schemas.microsoft.com/office/drawing/2014/main" id="{AE8F22D5-B826-44F5-BA94-D2286F505CC7}"/>
                </a:ext>
              </a:extLst>
            </p:cNvPr>
            <p:cNvSpPr txBox="1"/>
            <p:nvPr/>
          </p:nvSpPr>
          <p:spPr>
            <a:xfrm>
              <a:off x="944249" y="5890210"/>
              <a:ext cx="1826676" cy="400110"/>
            </a:xfrm>
            <a:prstGeom prst="rect">
              <a:avLst/>
            </a:prstGeom>
            <a:noFill/>
          </p:spPr>
          <p:txBody>
            <a:bodyPr wrap="square" rtlCol="0">
              <a:spAutoFit/>
            </a:bodyPr>
            <a:lstStyle/>
            <a:p>
              <a:pPr algn="ctr"/>
              <a:r>
                <a:rPr lang="en-CA" sz="2000" b="1">
                  <a:latin typeface="Arial" panose="020B0604020202020204" pitchFamily="34" charset="0"/>
                  <a:cs typeface="Arial" panose="020B0604020202020204" pitchFamily="34" charset="0"/>
                </a:rPr>
                <a:t>Think</a:t>
              </a:r>
              <a:endParaRPr lang="en-CA" sz="2400" b="1">
                <a:latin typeface="Arial" panose="020B0604020202020204" pitchFamily="34" charset="0"/>
                <a:cs typeface="Arial" panose="020B0604020202020204" pitchFamily="34" charset="0"/>
              </a:endParaRPr>
            </a:p>
          </p:txBody>
        </p:sp>
        <p:pic>
          <p:nvPicPr>
            <p:cNvPr id="45" name="Graphic 44">
              <a:extLst>
                <a:ext uri="{FF2B5EF4-FFF2-40B4-BE49-F238E27FC236}">
                  <a16:creationId xmlns:a16="http://schemas.microsoft.com/office/drawing/2014/main" id="{FE3E2479-9592-4081-A971-4DA2BA1C5E24}"/>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66333" y="5721772"/>
              <a:ext cx="669600" cy="798542"/>
            </a:xfrm>
            <a:prstGeom prst="rect">
              <a:avLst/>
            </a:prstGeom>
          </p:spPr>
        </p:pic>
      </p:grpSp>
      <p:grpSp>
        <p:nvGrpSpPr>
          <p:cNvPr id="46" name="Group 45">
            <a:extLst>
              <a:ext uri="{FF2B5EF4-FFF2-40B4-BE49-F238E27FC236}">
                <a16:creationId xmlns:a16="http://schemas.microsoft.com/office/drawing/2014/main" id="{BD2590B3-0053-4E58-A7D6-978E25516E45}"/>
              </a:ext>
            </a:extLst>
          </p:cNvPr>
          <p:cNvGrpSpPr/>
          <p:nvPr/>
        </p:nvGrpSpPr>
        <p:grpSpPr>
          <a:xfrm>
            <a:off x="9765655" y="5555563"/>
            <a:ext cx="2434156" cy="792000"/>
            <a:chOff x="9543924" y="5643380"/>
            <a:chExt cx="2434156" cy="792000"/>
          </a:xfrm>
        </p:grpSpPr>
        <p:sp>
          <p:nvSpPr>
            <p:cNvPr id="47" name="TextBox 46">
              <a:extLst>
                <a:ext uri="{FF2B5EF4-FFF2-40B4-BE49-F238E27FC236}">
                  <a16:creationId xmlns:a16="http://schemas.microsoft.com/office/drawing/2014/main" id="{E5BEDF43-83D8-491E-AF4A-EA69D0B362B9}"/>
                </a:ext>
              </a:extLst>
            </p:cNvPr>
            <p:cNvSpPr txBox="1"/>
            <p:nvPr/>
          </p:nvSpPr>
          <p:spPr>
            <a:xfrm>
              <a:off x="10151404" y="5828449"/>
              <a:ext cx="1826676" cy="400110"/>
            </a:xfrm>
            <a:prstGeom prst="rect">
              <a:avLst/>
            </a:prstGeom>
            <a:noFill/>
          </p:spPr>
          <p:txBody>
            <a:bodyPr wrap="square" lIns="91440" tIns="45720" rIns="91440" bIns="45720" rtlCol="0" anchor="t">
              <a:spAutoFit/>
            </a:bodyPr>
            <a:lstStyle/>
            <a:p>
              <a:r>
                <a:rPr lang="en-CA" sz="2000" b="1">
                  <a:latin typeface="Arial"/>
                  <a:cs typeface="Arial"/>
                </a:rPr>
                <a:t>Persuade</a:t>
              </a:r>
            </a:p>
          </p:txBody>
        </p:sp>
        <p:pic>
          <p:nvPicPr>
            <p:cNvPr id="48" name="Picture 47" descr="Icon&#10;&#10;Description automatically generated">
              <a:extLst>
                <a:ext uri="{FF2B5EF4-FFF2-40B4-BE49-F238E27FC236}">
                  <a16:creationId xmlns:a16="http://schemas.microsoft.com/office/drawing/2014/main" id="{DCFA0EFE-952C-4F8F-93AC-97E3045E6765}"/>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543924" y="5643380"/>
              <a:ext cx="668006" cy="792000"/>
            </a:xfrm>
            <a:prstGeom prst="rect">
              <a:avLst/>
            </a:prstGeom>
          </p:spPr>
        </p:pic>
      </p:grpSp>
    </p:spTree>
    <p:extLst>
      <p:ext uri="{BB962C8B-B14F-4D97-AF65-F5344CB8AC3E}">
        <p14:creationId xmlns:p14="http://schemas.microsoft.com/office/powerpoint/2010/main" val="42805069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different, arranged, several&#10;&#10;Description automatically generated">
            <a:extLst>
              <a:ext uri="{FF2B5EF4-FFF2-40B4-BE49-F238E27FC236}">
                <a16:creationId xmlns:a16="http://schemas.microsoft.com/office/drawing/2014/main" id="{E0F86193-DDC5-4D13-B153-54F7656856CC}"/>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186318" y="0"/>
            <a:ext cx="15019762" cy="6858000"/>
          </a:xfrm>
          <a:prstGeom prst="rect">
            <a:avLst/>
          </a:prstGeom>
        </p:spPr>
      </p:pic>
      <p:sp>
        <p:nvSpPr>
          <p:cNvPr id="6" name="Rectangle 5">
            <a:extLst>
              <a:ext uri="{FF2B5EF4-FFF2-40B4-BE49-F238E27FC236}">
                <a16:creationId xmlns:a16="http://schemas.microsoft.com/office/drawing/2014/main" id="{B61A51C5-E3F2-4F26-A3DC-63F18E8A51A7}"/>
              </a:ext>
            </a:extLst>
          </p:cNvPr>
          <p:cNvSpPr/>
          <p:nvPr/>
        </p:nvSpPr>
        <p:spPr>
          <a:xfrm>
            <a:off x="9441846" y="-1"/>
            <a:ext cx="2750154" cy="6858001"/>
          </a:xfrm>
          <a:prstGeom prst="rect">
            <a:avLst/>
          </a:prstGeom>
          <a:solidFill>
            <a:srgbClr val="F9A7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7" name="Content Placeholder 2">
            <a:extLst>
              <a:ext uri="{FF2B5EF4-FFF2-40B4-BE49-F238E27FC236}">
                <a16:creationId xmlns:a16="http://schemas.microsoft.com/office/drawing/2014/main" id="{3CB7685C-E5F2-4256-9CC5-DD22A5DA998C}"/>
              </a:ext>
            </a:extLst>
          </p:cNvPr>
          <p:cNvSpPr>
            <a:spLocks noGrp="1"/>
          </p:cNvSpPr>
          <p:nvPr>
            <p:ph idx="1"/>
          </p:nvPr>
        </p:nvSpPr>
        <p:spPr>
          <a:xfrm>
            <a:off x="609600" y="1600201"/>
            <a:ext cx="10972800" cy="4525963"/>
          </a:xfrm>
        </p:spPr>
        <p:txBody>
          <a:bodyPr/>
          <a:lstStyle/>
          <a:p>
            <a:pPr marL="0" indent="0" algn="ctr">
              <a:buNone/>
            </a:pPr>
            <a:r>
              <a:rPr lang="en-CA" sz="4000">
                <a:solidFill>
                  <a:srgbClr val="00527F"/>
                </a:solidFill>
                <a:latin typeface="Arial" panose="020B0604020202020204" pitchFamily="34" charset="0"/>
                <a:cs typeface="Arial" panose="020B0604020202020204" pitchFamily="34" charset="0"/>
              </a:rPr>
              <a:t>Bonus Points!</a:t>
            </a:r>
          </a:p>
          <a:p>
            <a:endParaRPr lang="en-CA"/>
          </a:p>
        </p:txBody>
      </p:sp>
      <p:pic>
        <p:nvPicPr>
          <p:cNvPr id="10" name="Picture 9" descr="Shape&#10;&#10;Description automatically generated">
            <a:extLst>
              <a:ext uri="{FF2B5EF4-FFF2-40B4-BE49-F238E27FC236}">
                <a16:creationId xmlns:a16="http://schemas.microsoft.com/office/drawing/2014/main" id="{47B9FFD4-C7E2-4684-9741-38FF0C4F0AF4}"/>
              </a:ext>
            </a:extLst>
          </p:cNvPr>
          <p:cNvPicPr>
            <a:picLocks noChangeAspect="1"/>
          </p:cNvPicPr>
          <p:nvPr/>
        </p:nvPicPr>
        <p:blipFill rotWithShape="1">
          <a:blip r:embed="rId4">
            <a:extLst>
              <a:ext uri="{28A0092B-C50C-407E-A947-70E740481C1C}">
                <a14:useLocalDpi xmlns:a14="http://schemas.microsoft.com/office/drawing/2010/main" val="0"/>
              </a:ext>
            </a:extLst>
          </a:blip>
          <a:srcRect l="12906" t="69503" r="19927" b="16765"/>
          <a:stretch/>
        </p:blipFill>
        <p:spPr>
          <a:xfrm>
            <a:off x="0" y="325924"/>
            <a:ext cx="6912864" cy="1057177"/>
          </a:xfrm>
          <a:prstGeom prst="rect">
            <a:avLst/>
          </a:prstGeom>
        </p:spPr>
      </p:pic>
      <p:sp>
        <p:nvSpPr>
          <p:cNvPr id="11" name="Title 1">
            <a:extLst>
              <a:ext uri="{FF2B5EF4-FFF2-40B4-BE49-F238E27FC236}">
                <a16:creationId xmlns:a16="http://schemas.microsoft.com/office/drawing/2014/main" id="{D312C158-EB32-417C-B57E-C6C075A2E5D3}"/>
              </a:ext>
            </a:extLst>
          </p:cNvPr>
          <p:cNvSpPr>
            <a:spLocks noGrp="1"/>
          </p:cNvSpPr>
          <p:nvPr>
            <p:ph type="title"/>
          </p:nvPr>
        </p:nvSpPr>
        <p:spPr>
          <a:xfrm>
            <a:off x="0" y="283012"/>
            <a:ext cx="6912863" cy="1143000"/>
          </a:xfrm>
        </p:spPr>
        <p:txBody>
          <a:bodyPr>
            <a:normAutofit fontScale="90000"/>
          </a:bodyPr>
          <a:lstStyle/>
          <a:p>
            <a:r>
              <a:rPr lang="en-US">
                <a:latin typeface="Arial" panose="020B0604020202020204" pitchFamily="34" charset="0"/>
                <a:cs typeface="Arial" panose="020B0604020202020204" pitchFamily="34" charset="0"/>
              </a:rPr>
              <a:t>Outdoor Education Facility</a:t>
            </a:r>
            <a:endParaRPr lang="en-CA">
              <a:latin typeface="Arial" panose="020B0604020202020204" pitchFamily="34" charset="0"/>
              <a:cs typeface="Arial" panose="020B0604020202020204" pitchFamily="34" charset="0"/>
            </a:endParaRPr>
          </a:p>
        </p:txBody>
      </p:sp>
      <p:pic>
        <p:nvPicPr>
          <p:cNvPr id="12" name="Picture 11" descr="A picture containing text, grass, screenshot&#10;&#10;Description automatically generated">
            <a:extLst>
              <a:ext uri="{FF2B5EF4-FFF2-40B4-BE49-F238E27FC236}">
                <a16:creationId xmlns:a16="http://schemas.microsoft.com/office/drawing/2014/main" id="{2C62E192-A922-48C4-A85C-62F041C25A58}"/>
              </a:ext>
            </a:extLst>
          </p:cNvPr>
          <p:cNvPicPr>
            <a:picLocks noChangeAspect="1"/>
          </p:cNvPicPr>
          <p:nvPr/>
        </p:nvPicPr>
        <p:blipFill rotWithShape="1">
          <a:blip r:embed="rId5">
            <a:extLst>
              <a:ext uri="{28A0092B-C50C-407E-A947-70E740481C1C}">
                <a14:useLocalDpi xmlns:a14="http://schemas.microsoft.com/office/drawing/2010/main" val="0"/>
              </a:ext>
            </a:extLst>
          </a:blip>
          <a:srcRect b="40774"/>
          <a:stretch/>
        </p:blipFill>
        <p:spPr>
          <a:xfrm>
            <a:off x="4287585" y="2573507"/>
            <a:ext cx="3616829" cy="2998956"/>
          </a:xfrm>
          <a:prstGeom prst="rect">
            <a:avLst/>
          </a:prstGeom>
        </p:spPr>
      </p:pic>
      <p:pic>
        <p:nvPicPr>
          <p:cNvPr id="13" name="Graphic 12" descr="Plant with solid fill">
            <a:extLst>
              <a:ext uri="{FF2B5EF4-FFF2-40B4-BE49-F238E27FC236}">
                <a16:creationId xmlns:a16="http://schemas.microsoft.com/office/drawing/2014/main" id="{CB99DC35-79B9-44EA-B77B-11DBFAC27955}"/>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203058" y="5686488"/>
            <a:ext cx="1227730" cy="1227730"/>
          </a:xfrm>
          <a:prstGeom prst="rect">
            <a:avLst/>
          </a:prstGeom>
        </p:spPr>
      </p:pic>
    </p:spTree>
    <p:extLst>
      <p:ext uri="{BB962C8B-B14F-4D97-AF65-F5344CB8AC3E}">
        <p14:creationId xmlns:p14="http://schemas.microsoft.com/office/powerpoint/2010/main" val="39751630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different, arranged, several&#10;&#10;Description automatically generated">
            <a:extLst>
              <a:ext uri="{FF2B5EF4-FFF2-40B4-BE49-F238E27FC236}">
                <a16:creationId xmlns:a16="http://schemas.microsoft.com/office/drawing/2014/main" id="{4B3D6C5F-C51D-417A-9310-EE2481796F87}"/>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186318" y="0"/>
            <a:ext cx="15019762" cy="6858000"/>
          </a:xfrm>
          <a:prstGeom prst="rect">
            <a:avLst/>
          </a:prstGeom>
        </p:spPr>
      </p:pic>
      <p:sp>
        <p:nvSpPr>
          <p:cNvPr id="3" name="Content Placeholder 2">
            <a:extLst>
              <a:ext uri="{FF2B5EF4-FFF2-40B4-BE49-F238E27FC236}">
                <a16:creationId xmlns:a16="http://schemas.microsoft.com/office/drawing/2014/main" id="{1FCE1DF2-8378-47F7-8089-9873BFF1DBC0}"/>
              </a:ext>
            </a:extLst>
          </p:cNvPr>
          <p:cNvSpPr>
            <a:spLocks noGrp="1"/>
          </p:cNvSpPr>
          <p:nvPr>
            <p:ph idx="1"/>
          </p:nvPr>
        </p:nvSpPr>
        <p:spPr>
          <a:xfrm>
            <a:off x="252983" y="1436266"/>
            <a:ext cx="11686032" cy="4525963"/>
          </a:xfrm>
        </p:spPr>
        <p:txBody>
          <a:bodyPr>
            <a:noAutofit/>
          </a:bodyPr>
          <a:lstStyle/>
          <a:p>
            <a:pPr marL="0" indent="0">
              <a:lnSpc>
                <a:spcPct val="150000"/>
              </a:lnSpc>
              <a:buNone/>
            </a:pPr>
            <a:r>
              <a:rPr lang="en-US" sz="2200" b="0" i="0">
                <a:solidFill>
                  <a:srgbClr val="000000"/>
                </a:solidFill>
                <a:effectLst/>
                <a:latin typeface="Arial" panose="020B0604020202020204" pitchFamily="34" charset="0"/>
                <a:cs typeface="Arial" panose="020B0604020202020204" pitchFamily="34" charset="0"/>
              </a:rPr>
              <a:t>It is a dairy farmer’s core responsibility to care for their animals. Livestock farmers care for their animals by ensuring they have enough food, water, shelter and that they can move freely within the barn</a:t>
            </a:r>
            <a:r>
              <a:rPr lang="en-US" sz="2200">
                <a:solidFill>
                  <a:srgbClr val="000000"/>
                </a:solidFill>
                <a:latin typeface="Arial" panose="020B0604020202020204" pitchFamily="34" charset="0"/>
                <a:cs typeface="Arial" panose="020B0604020202020204" pitchFamily="34" charset="0"/>
              </a:rPr>
              <a:t>. </a:t>
            </a:r>
            <a:r>
              <a:rPr lang="en-US" sz="2200" b="0" i="0">
                <a:solidFill>
                  <a:srgbClr val="000000"/>
                </a:solidFill>
                <a:effectLst/>
                <a:latin typeface="Arial" panose="020B0604020202020204" pitchFamily="34" charset="0"/>
                <a:cs typeface="Arial" panose="020B0604020202020204" pitchFamily="34" charset="0"/>
              </a:rPr>
              <a:t>Happy and healthy cows produce more milk. One way to ensure they are happy and healthy is to monitor their movement with pedometers. Each day the farmer gets a digital report on each cows’ movement. If a cow has limited ‘steps’ in a day, it is a flag for the farmer to check on her health. </a:t>
            </a:r>
          </a:p>
          <a:p>
            <a:pPr>
              <a:lnSpc>
                <a:spcPct val="150000"/>
              </a:lnSpc>
            </a:pPr>
            <a:endParaRPr lang="en-CA" sz="2200">
              <a:latin typeface="Arial" panose="020B0604020202020204" pitchFamily="34" charset="0"/>
              <a:cs typeface="Arial" panose="020B0604020202020204" pitchFamily="34" charset="0"/>
            </a:endParaRPr>
          </a:p>
        </p:txBody>
      </p:sp>
      <p:pic>
        <p:nvPicPr>
          <p:cNvPr id="5" name="Picture 4" descr="Shape&#10;&#10;Description automatically generated">
            <a:extLst>
              <a:ext uri="{FF2B5EF4-FFF2-40B4-BE49-F238E27FC236}">
                <a16:creationId xmlns:a16="http://schemas.microsoft.com/office/drawing/2014/main" id="{0490EB02-6900-40B9-B2B4-1B783AA48D6F}"/>
              </a:ext>
            </a:extLst>
          </p:cNvPr>
          <p:cNvPicPr>
            <a:picLocks noChangeAspect="1"/>
          </p:cNvPicPr>
          <p:nvPr/>
        </p:nvPicPr>
        <p:blipFill rotWithShape="1">
          <a:blip r:embed="rId4">
            <a:extLst>
              <a:ext uri="{28A0092B-C50C-407E-A947-70E740481C1C}">
                <a14:useLocalDpi xmlns:a14="http://schemas.microsoft.com/office/drawing/2010/main" val="0"/>
              </a:ext>
            </a:extLst>
          </a:blip>
          <a:srcRect l="12906" t="69503" r="270" b="16765"/>
          <a:stretch/>
        </p:blipFill>
        <p:spPr>
          <a:xfrm>
            <a:off x="0" y="282560"/>
            <a:ext cx="5024674" cy="1057177"/>
          </a:xfrm>
          <a:prstGeom prst="rect">
            <a:avLst/>
          </a:prstGeom>
        </p:spPr>
      </p:pic>
      <p:sp>
        <p:nvSpPr>
          <p:cNvPr id="2" name="Title 1">
            <a:extLst>
              <a:ext uri="{FF2B5EF4-FFF2-40B4-BE49-F238E27FC236}">
                <a16:creationId xmlns:a16="http://schemas.microsoft.com/office/drawing/2014/main" id="{E3680F5C-BC59-4610-AAE5-1E2703055FD9}"/>
              </a:ext>
            </a:extLst>
          </p:cNvPr>
          <p:cNvSpPr>
            <a:spLocks noGrp="1"/>
          </p:cNvSpPr>
          <p:nvPr>
            <p:ph type="title"/>
          </p:nvPr>
        </p:nvSpPr>
        <p:spPr>
          <a:xfrm>
            <a:off x="0" y="283012"/>
            <a:ext cx="5024674" cy="1143000"/>
          </a:xfrm>
        </p:spPr>
        <p:txBody>
          <a:bodyPr/>
          <a:lstStyle/>
          <a:p>
            <a:r>
              <a:rPr lang="en-US">
                <a:latin typeface="Arial" panose="020B0604020202020204" pitchFamily="34" charset="0"/>
                <a:cs typeface="Arial" panose="020B0604020202020204" pitchFamily="34" charset="0"/>
              </a:rPr>
              <a:t>Fitbit for Cows</a:t>
            </a:r>
            <a:endParaRPr lang="en-CA">
              <a:latin typeface="Arial" panose="020B0604020202020204" pitchFamily="34" charset="0"/>
              <a:cs typeface="Arial" panose="020B0604020202020204" pitchFamily="34" charset="0"/>
            </a:endParaRPr>
          </a:p>
        </p:txBody>
      </p:sp>
      <p:grpSp>
        <p:nvGrpSpPr>
          <p:cNvPr id="7" name="Group 6">
            <a:extLst>
              <a:ext uri="{FF2B5EF4-FFF2-40B4-BE49-F238E27FC236}">
                <a16:creationId xmlns:a16="http://schemas.microsoft.com/office/drawing/2014/main" id="{21FE2EB8-D9ED-420A-9C0B-E4C1B964F963}"/>
              </a:ext>
            </a:extLst>
          </p:cNvPr>
          <p:cNvGrpSpPr/>
          <p:nvPr/>
        </p:nvGrpSpPr>
        <p:grpSpPr>
          <a:xfrm>
            <a:off x="1269785" y="4785221"/>
            <a:ext cx="1227731" cy="1413228"/>
            <a:chOff x="1248464" y="3815429"/>
            <a:chExt cx="1227731" cy="1413228"/>
          </a:xfrm>
        </p:grpSpPr>
        <p:pic>
          <p:nvPicPr>
            <p:cNvPr id="8" name="Picture 7">
              <a:extLst>
                <a:ext uri="{FF2B5EF4-FFF2-40B4-BE49-F238E27FC236}">
                  <a16:creationId xmlns:a16="http://schemas.microsoft.com/office/drawing/2014/main" id="{CFBFC1A2-7434-4177-AFEA-00C726E15212}"/>
                </a:ext>
              </a:extLst>
            </p:cNvPr>
            <p:cNvPicPr>
              <a:picLocks noChangeAspect="1"/>
            </p:cNvPicPr>
            <p:nvPr/>
          </p:nvPicPr>
          <p:blipFill>
            <a:blip r:embed="rId5"/>
            <a:stretch>
              <a:fillRect/>
            </a:stretch>
          </p:blipFill>
          <p:spPr>
            <a:xfrm>
              <a:off x="1248464" y="3815429"/>
              <a:ext cx="1227731" cy="1413228"/>
            </a:xfrm>
            <a:prstGeom prst="rect">
              <a:avLst/>
            </a:prstGeom>
          </p:spPr>
        </p:pic>
        <p:sp>
          <p:nvSpPr>
            <p:cNvPr id="9" name="TextBox 8">
              <a:extLst>
                <a:ext uri="{FF2B5EF4-FFF2-40B4-BE49-F238E27FC236}">
                  <a16:creationId xmlns:a16="http://schemas.microsoft.com/office/drawing/2014/main" id="{E8FCCD4A-F756-47D4-BB8E-05F06DBEC5EC}"/>
                </a:ext>
              </a:extLst>
            </p:cNvPr>
            <p:cNvSpPr txBox="1"/>
            <p:nvPr/>
          </p:nvSpPr>
          <p:spPr>
            <a:xfrm>
              <a:off x="1544825" y="3995895"/>
              <a:ext cx="600363" cy="1015663"/>
            </a:xfrm>
            <a:prstGeom prst="rect">
              <a:avLst/>
            </a:prstGeom>
            <a:noFill/>
          </p:spPr>
          <p:txBody>
            <a:bodyPr wrap="square" rtlCol="0">
              <a:spAutoFit/>
            </a:bodyPr>
            <a:lstStyle/>
            <a:p>
              <a:pPr algn="ctr"/>
              <a:r>
                <a:rPr lang="en-CA" sz="6000" b="1">
                  <a:solidFill>
                    <a:srgbClr val="FFFFFF"/>
                  </a:solidFill>
                  <a:effectLst>
                    <a:outerShdw blurRad="95250" dist="38100" dir="2700000" algn="tl" rotWithShape="0">
                      <a:srgbClr val="000000">
                        <a:alpha val="21000"/>
                      </a:srgbClr>
                    </a:outerShdw>
                  </a:effectLst>
                  <a:latin typeface="Arial"/>
                  <a:cs typeface="Arial"/>
                </a:rPr>
                <a:t>?</a:t>
              </a:r>
            </a:p>
          </p:txBody>
        </p:sp>
      </p:grpSp>
      <p:pic>
        <p:nvPicPr>
          <p:cNvPr id="10" name="Picture 9">
            <a:extLst>
              <a:ext uri="{FF2B5EF4-FFF2-40B4-BE49-F238E27FC236}">
                <a16:creationId xmlns:a16="http://schemas.microsoft.com/office/drawing/2014/main" id="{2480EE20-5D6E-4F26-99C6-EC443008E37C}"/>
              </a:ext>
            </a:extLst>
          </p:cNvPr>
          <p:cNvPicPr>
            <a:picLocks noChangeAspect="1"/>
          </p:cNvPicPr>
          <p:nvPr/>
        </p:nvPicPr>
        <p:blipFill rotWithShape="1">
          <a:blip r:embed="rId6">
            <a:extLst>
              <a:ext uri="{28A0092B-C50C-407E-A947-70E740481C1C}">
                <a14:useLocalDpi xmlns:a14="http://schemas.microsoft.com/office/drawing/2010/main" val="0"/>
              </a:ext>
            </a:extLst>
          </a:blip>
          <a:srcRect l="5917" t="41041" r="6171" b="50952"/>
          <a:stretch/>
        </p:blipFill>
        <p:spPr>
          <a:xfrm>
            <a:off x="2497516" y="4833371"/>
            <a:ext cx="7274256" cy="1303363"/>
          </a:xfrm>
          <a:prstGeom prst="rect">
            <a:avLst/>
          </a:prstGeom>
        </p:spPr>
      </p:pic>
      <p:sp>
        <p:nvSpPr>
          <p:cNvPr id="11" name="TextBox 10">
            <a:extLst>
              <a:ext uri="{FF2B5EF4-FFF2-40B4-BE49-F238E27FC236}">
                <a16:creationId xmlns:a16="http://schemas.microsoft.com/office/drawing/2014/main" id="{9BBCBDC5-98E9-4DF8-982C-4FF7FCB85BF2}"/>
              </a:ext>
            </a:extLst>
          </p:cNvPr>
          <p:cNvSpPr txBox="1"/>
          <p:nvPr/>
        </p:nvSpPr>
        <p:spPr>
          <a:xfrm>
            <a:off x="1200135" y="6147305"/>
            <a:ext cx="8650224" cy="523220"/>
          </a:xfrm>
          <a:prstGeom prst="rect">
            <a:avLst/>
          </a:prstGeom>
          <a:noFill/>
        </p:spPr>
        <p:txBody>
          <a:bodyPr wrap="square">
            <a:spAutoFit/>
          </a:bodyPr>
          <a:lstStyle/>
          <a:p>
            <a:pPr marL="0" indent="0" algn="ctr">
              <a:buNone/>
            </a:pPr>
            <a:r>
              <a:rPr lang="en-US" sz="2800" b="1" i="1">
                <a:solidFill>
                  <a:srgbClr val="FFC000"/>
                </a:solidFill>
                <a:latin typeface="Arial" panose="020B0604020202020204" pitchFamily="34" charset="0"/>
                <a:cs typeface="Arial" panose="020B0604020202020204" pitchFamily="34" charset="0"/>
              </a:rPr>
              <a:t>4 Career Cards Required</a:t>
            </a:r>
            <a:endParaRPr lang="en-CA" sz="2800" b="1" i="1">
              <a:solidFill>
                <a:srgbClr val="FFC000"/>
              </a:solidFill>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1F0E4D03-269A-4557-8155-7ACE575C3C68}"/>
              </a:ext>
            </a:extLst>
          </p:cNvPr>
          <p:cNvSpPr txBox="1"/>
          <p:nvPr/>
        </p:nvSpPr>
        <p:spPr>
          <a:xfrm>
            <a:off x="2645696" y="5027243"/>
            <a:ext cx="6900607" cy="954107"/>
          </a:xfrm>
          <a:prstGeom prst="rect">
            <a:avLst/>
          </a:prstGeom>
          <a:noFill/>
        </p:spPr>
        <p:txBody>
          <a:bodyPr wrap="square">
            <a:spAutoFit/>
          </a:bodyPr>
          <a:lstStyle/>
          <a:p>
            <a:pPr algn="ctr"/>
            <a:r>
              <a:rPr lang="en-US" sz="2800" b="0" i="0">
                <a:solidFill>
                  <a:schemeClr val="bg1"/>
                </a:solidFill>
                <a:effectLst/>
                <a:latin typeface="Arial" panose="020B0604020202020204" pitchFamily="34" charset="0"/>
                <a:cs typeface="Arial" panose="020B0604020202020204" pitchFamily="34" charset="0"/>
              </a:rPr>
              <a:t>Who is involved in developing this health and safety system?  </a:t>
            </a:r>
          </a:p>
        </p:txBody>
      </p:sp>
      <p:pic>
        <p:nvPicPr>
          <p:cNvPr id="18" name="Graphic 17" descr="Watch with solid fill">
            <a:extLst>
              <a:ext uri="{FF2B5EF4-FFF2-40B4-BE49-F238E27FC236}">
                <a16:creationId xmlns:a16="http://schemas.microsoft.com/office/drawing/2014/main" id="{B27550D8-CD03-410C-9DB7-DC966106329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558272" y="158692"/>
            <a:ext cx="1420368" cy="1420368"/>
          </a:xfrm>
          <a:prstGeom prst="rect">
            <a:avLst/>
          </a:prstGeom>
        </p:spPr>
      </p:pic>
    </p:spTree>
    <p:extLst>
      <p:ext uri="{BB962C8B-B14F-4D97-AF65-F5344CB8AC3E}">
        <p14:creationId xmlns:p14="http://schemas.microsoft.com/office/powerpoint/2010/main" val="5450218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descr="A picture containing different, arranged, several&#10;&#10;Description automatically generated">
            <a:extLst>
              <a:ext uri="{FF2B5EF4-FFF2-40B4-BE49-F238E27FC236}">
                <a16:creationId xmlns:a16="http://schemas.microsoft.com/office/drawing/2014/main" id="{AEDB2E12-D5D6-48FD-A491-62143702D4F1}"/>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186318" y="0"/>
            <a:ext cx="15019762" cy="6858000"/>
          </a:xfrm>
          <a:prstGeom prst="rect">
            <a:avLst/>
          </a:prstGeom>
        </p:spPr>
      </p:pic>
      <p:pic>
        <p:nvPicPr>
          <p:cNvPr id="9" name="Picture 8" descr="Shape&#10;&#10;Description automatically generated">
            <a:extLst>
              <a:ext uri="{FF2B5EF4-FFF2-40B4-BE49-F238E27FC236}">
                <a16:creationId xmlns:a16="http://schemas.microsoft.com/office/drawing/2014/main" id="{998E70AA-6B13-457F-9CA2-113A6522AF11}"/>
              </a:ext>
            </a:extLst>
          </p:cNvPr>
          <p:cNvPicPr>
            <a:picLocks noChangeAspect="1"/>
          </p:cNvPicPr>
          <p:nvPr/>
        </p:nvPicPr>
        <p:blipFill rotWithShape="1">
          <a:blip r:embed="rId4">
            <a:extLst>
              <a:ext uri="{28A0092B-C50C-407E-A947-70E740481C1C}">
                <a14:useLocalDpi xmlns:a14="http://schemas.microsoft.com/office/drawing/2010/main" val="0"/>
              </a:ext>
            </a:extLst>
          </a:blip>
          <a:srcRect l="12906" t="69503" r="270" b="16765"/>
          <a:stretch/>
        </p:blipFill>
        <p:spPr>
          <a:xfrm>
            <a:off x="0" y="325924"/>
            <a:ext cx="4372823" cy="1057177"/>
          </a:xfrm>
          <a:prstGeom prst="rect">
            <a:avLst/>
          </a:prstGeom>
        </p:spPr>
      </p:pic>
      <p:sp>
        <p:nvSpPr>
          <p:cNvPr id="2" name="Title 1">
            <a:extLst>
              <a:ext uri="{FF2B5EF4-FFF2-40B4-BE49-F238E27FC236}">
                <a16:creationId xmlns:a16="http://schemas.microsoft.com/office/drawing/2014/main" id="{0BC3CCDA-4D8B-4365-B3F7-BE1AE018B990}"/>
              </a:ext>
            </a:extLst>
          </p:cNvPr>
          <p:cNvSpPr>
            <a:spLocks noGrp="1"/>
          </p:cNvSpPr>
          <p:nvPr>
            <p:ph type="title"/>
          </p:nvPr>
        </p:nvSpPr>
        <p:spPr>
          <a:xfrm>
            <a:off x="1" y="274638"/>
            <a:ext cx="4372823" cy="1143000"/>
          </a:xfrm>
        </p:spPr>
        <p:txBody>
          <a:bodyPr/>
          <a:lstStyle/>
          <a:p>
            <a:r>
              <a:rPr lang="en-US">
                <a:latin typeface="Arial" panose="020B0604020202020204" pitchFamily="34" charset="0"/>
                <a:cs typeface="Arial" panose="020B0604020202020204" pitchFamily="34" charset="0"/>
              </a:rPr>
              <a:t>Fitbit for Cows</a:t>
            </a:r>
            <a:endParaRPr lang="en-CA">
              <a:latin typeface="Arial" panose="020B0604020202020204" pitchFamily="34" charset="0"/>
              <a:cs typeface="Arial" panose="020B0604020202020204" pitchFamily="34" charset="0"/>
            </a:endParaRPr>
          </a:p>
        </p:txBody>
      </p:sp>
      <p:pic>
        <p:nvPicPr>
          <p:cNvPr id="27" name="Picture 26" descr="A picture containing text, person, newspaper&#10;&#10;Description automatically generated">
            <a:extLst>
              <a:ext uri="{FF2B5EF4-FFF2-40B4-BE49-F238E27FC236}">
                <a16:creationId xmlns:a16="http://schemas.microsoft.com/office/drawing/2014/main" id="{67FC91F1-46DE-47F9-BE69-25C970E5D303}"/>
              </a:ext>
            </a:extLst>
          </p:cNvPr>
          <p:cNvPicPr>
            <a:picLocks noChangeAspect="1"/>
          </p:cNvPicPr>
          <p:nvPr/>
        </p:nvPicPr>
        <p:blipFill rotWithShape="1">
          <a:blip r:embed="rId5">
            <a:extLst>
              <a:ext uri="{28A0092B-C50C-407E-A947-70E740481C1C}">
                <a14:useLocalDpi xmlns:a14="http://schemas.microsoft.com/office/drawing/2010/main" val="0"/>
              </a:ext>
            </a:extLst>
          </a:blip>
          <a:srcRect b="36238"/>
          <a:stretch/>
        </p:blipFill>
        <p:spPr>
          <a:xfrm>
            <a:off x="6213006" y="2605349"/>
            <a:ext cx="2286005" cy="2040661"/>
          </a:xfrm>
          <a:prstGeom prst="rect">
            <a:avLst/>
          </a:prstGeom>
        </p:spPr>
      </p:pic>
      <p:pic>
        <p:nvPicPr>
          <p:cNvPr id="28" name="Picture 27" descr="A person wearing a hat and sunglasses&#10;&#10;Description automatically generated with low confidence">
            <a:extLst>
              <a:ext uri="{FF2B5EF4-FFF2-40B4-BE49-F238E27FC236}">
                <a16:creationId xmlns:a16="http://schemas.microsoft.com/office/drawing/2014/main" id="{EB760D4F-5235-44F4-A576-24A208D90928}"/>
              </a:ext>
            </a:extLst>
          </p:cNvPr>
          <p:cNvPicPr>
            <a:picLocks noChangeAspect="1"/>
          </p:cNvPicPr>
          <p:nvPr/>
        </p:nvPicPr>
        <p:blipFill rotWithShape="1">
          <a:blip r:embed="rId6">
            <a:extLst>
              <a:ext uri="{28A0092B-C50C-407E-A947-70E740481C1C}">
                <a14:useLocalDpi xmlns:a14="http://schemas.microsoft.com/office/drawing/2010/main" val="0"/>
              </a:ext>
            </a:extLst>
          </a:blip>
          <a:srcRect b="39860"/>
          <a:stretch/>
        </p:blipFill>
        <p:spPr>
          <a:xfrm>
            <a:off x="9006411" y="2605348"/>
            <a:ext cx="2286005" cy="1924732"/>
          </a:xfrm>
          <a:prstGeom prst="rect">
            <a:avLst/>
          </a:prstGeom>
        </p:spPr>
      </p:pic>
      <p:pic>
        <p:nvPicPr>
          <p:cNvPr id="29" name="Picture 28" descr="A picture containing text, computer, person, indoor&#10;&#10;Description automatically generated">
            <a:extLst>
              <a:ext uri="{FF2B5EF4-FFF2-40B4-BE49-F238E27FC236}">
                <a16:creationId xmlns:a16="http://schemas.microsoft.com/office/drawing/2014/main" id="{A6621DD8-7B6E-480E-8326-E7C4D5EC51CF}"/>
              </a:ext>
            </a:extLst>
          </p:cNvPr>
          <p:cNvPicPr>
            <a:picLocks noChangeAspect="1"/>
          </p:cNvPicPr>
          <p:nvPr/>
        </p:nvPicPr>
        <p:blipFill rotWithShape="1">
          <a:blip r:embed="rId7">
            <a:extLst>
              <a:ext uri="{28A0092B-C50C-407E-A947-70E740481C1C}">
                <a14:useLocalDpi xmlns:a14="http://schemas.microsoft.com/office/drawing/2010/main" val="0"/>
              </a:ext>
            </a:extLst>
          </a:blip>
          <a:srcRect b="36238"/>
          <a:stretch/>
        </p:blipFill>
        <p:spPr>
          <a:xfrm>
            <a:off x="609601" y="2605348"/>
            <a:ext cx="2286005" cy="2040662"/>
          </a:xfrm>
          <a:prstGeom prst="rect">
            <a:avLst/>
          </a:prstGeom>
        </p:spPr>
      </p:pic>
      <p:pic>
        <p:nvPicPr>
          <p:cNvPr id="30" name="Picture 29" descr="A person using a computer&#10;&#10;Description automatically generated with low confidence">
            <a:extLst>
              <a:ext uri="{FF2B5EF4-FFF2-40B4-BE49-F238E27FC236}">
                <a16:creationId xmlns:a16="http://schemas.microsoft.com/office/drawing/2014/main" id="{47954637-4FCE-4676-929A-73823847E7BB}"/>
              </a:ext>
            </a:extLst>
          </p:cNvPr>
          <p:cNvPicPr>
            <a:picLocks noChangeAspect="1"/>
          </p:cNvPicPr>
          <p:nvPr/>
        </p:nvPicPr>
        <p:blipFill rotWithShape="1">
          <a:blip r:embed="rId8">
            <a:extLst>
              <a:ext uri="{28A0092B-C50C-407E-A947-70E740481C1C}">
                <a14:useLocalDpi xmlns:a14="http://schemas.microsoft.com/office/drawing/2010/main" val="0"/>
              </a:ext>
            </a:extLst>
          </a:blip>
          <a:srcRect b="37577"/>
          <a:stretch/>
        </p:blipFill>
        <p:spPr>
          <a:xfrm>
            <a:off x="3419601" y="2605348"/>
            <a:ext cx="2286005" cy="1997791"/>
          </a:xfrm>
          <a:prstGeom prst="rect">
            <a:avLst/>
          </a:prstGeom>
        </p:spPr>
      </p:pic>
      <p:grpSp>
        <p:nvGrpSpPr>
          <p:cNvPr id="31" name="Group 30">
            <a:extLst>
              <a:ext uri="{FF2B5EF4-FFF2-40B4-BE49-F238E27FC236}">
                <a16:creationId xmlns:a16="http://schemas.microsoft.com/office/drawing/2014/main" id="{3C0C662C-F8ED-4BE1-B280-81F6CE4DDB9C}"/>
              </a:ext>
            </a:extLst>
          </p:cNvPr>
          <p:cNvGrpSpPr/>
          <p:nvPr/>
        </p:nvGrpSpPr>
        <p:grpSpPr>
          <a:xfrm>
            <a:off x="880832" y="5750560"/>
            <a:ext cx="2004592" cy="798542"/>
            <a:chOff x="766333" y="5721772"/>
            <a:chExt cx="2004592" cy="798542"/>
          </a:xfrm>
        </p:grpSpPr>
        <p:sp>
          <p:nvSpPr>
            <p:cNvPr id="32" name="TextBox 31">
              <a:extLst>
                <a:ext uri="{FF2B5EF4-FFF2-40B4-BE49-F238E27FC236}">
                  <a16:creationId xmlns:a16="http://schemas.microsoft.com/office/drawing/2014/main" id="{38E365D8-78C5-42C8-BC23-241441EB8B86}"/>
                </a:ext>
              </a:extLst>
            </p:cNvPr>
            <p:cNvSpPr txBox="1"/>
            <p:nvPr/>
          </p:nvSpPr>
          <p:spPr>
            <a:xfrm>
              <a:off x="944249" y="5890210"/>
              <a:ext cx="1826676" cy="400110"/>
            </a:xfrm>
            <a:prstGeom prst="rect">
              <a:avLst/>
            </a:prstGeom>
            <a:noFill/>
          </p:spPr>
          <p:txBody>
            <a:bodyPr wrap="square" rtlCol="0">
              <a:spAutoFit/>
            </a:bodyPr>
            <a:lstStyle/>
            <a:p>
              <a:pPr algn="ctr"/>
              <a:r>
                <a:rPr lang="en-CA" sz="2000" b="1">
                  <a:latin typeface="Arial" panose="020B0604020202020204" pitchFamily="34" charset="0"/>
                  <a:cs typeface="Arial" panose="020B0604020202020204" pitchFamily="34" charset="0"/>
                </a:rPr>
                <a:t>Think</a:t>
              </a:r>
              <a:endParaRPr lang="en-CA" sz="2400" b="1">
                <a:latin typeface="Arial" panose="020B0604020202020204" pitchFamily="34" charset="0"/>
                <a:cs typeface="Arial" panose="020B0604020202020204" pitchFamily="34" charset="0"/>
              </a:endParaRPr>
            </a:p>
          </p:txBody>
        </p:sp>
        <p:pic>
          <p:nvPicPr>
            <p:cNvPr id="33" name="Graphic 32">
              <a:extLst>
                <a:ext uri="{FF2B5EF4-FFF2-40B4-BE49-F238E27FC236}">
                  <a16:creationId xmlns:a16="http://schemas.microsoft.com/office/drawing/2014/main" id="{F5671DFD-3A11-4E2E-BEE2-26D3BDBC392A}"/>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66333" y="5721772"/>
              <a:ext cx="669600" cy="798542"/>
            </a:xfrm>
            <a:prstGeom prst="rect">
              <a:avLst/>
            </a:prstGeom>
          </p:spPr>
        </p:pic>
      </p:grpSp>
      <p:grpSp>
        <p:nvGrpSpPr>
          <p:cNvPr id="34" name="Group 33">
            <a:extLst>
              <a:ext uri="{FF2B5EF4-FFF2-40B4-BE49-F238E27FC236}">
                <a16:creationId xmlns:a16="http://schemas.microsoft.com/office/drawing/2014/main" id="{0ADB2155-4659-40B1-AD6E-ADAE8EC998E8}"/>
              </a:ext>
            </a:extLst>
          </p:cNvPr>
          <p:cNvGrpSpPr/>
          <p:nvPr/>
        </p:nvGrpSpPr>
        <p:grpSpPr>
          <a:xfrm>
            <a:off x="6439732" y="5750560"/>
            <a:ext cx="2004592" cy="798542"/>
            <a:chOff x="766333" y="5721772"/>
            <a:chExt cx="2004592" cy="798542"/>
          </a:xfrm>
        </p:grpSpPr>
        <p:sp>
          <p:nvSpPr>
            <p:cNvPr id="35" name="TextBox 34">
              <a:extLst>
                <a:ext uri="{FF2B5EF4-FFF2-40B4-BE49-F238E27FC236}">
                  <a16:creationId xmlns:a16="http://schemas.microsoft.com/office/drawing/2014/main" id="{90205945-CB60-40E0-845F-8EA23EFAA2AF}"/>
                </a:ext>
              </a:extLst>
            </p:cNvPr>
            <p:cNvSpPr txBox="1"/>
            <p:nvPr/>
          </p:nvSpPr>
          <p:spPr>
            <a:xfrm>
              <a:off x="944249" y="5890210"/>
              <a:ext cx="1826676" cy="400110"/>
            </a:xfrm>
            <a:prstGeom prst="rect">
              <a:avLst/>
            </a:prstGeom>
            <a:noFill/>
          </p:spPr>
          <p:txBody>
            <a:bodyPr wrap="square" rtlCol="0">
              <a:spAutoFit/>
            </a:bodyPr>
            <a:lstStyle/>
            <a:p>
              <a:pPr algn="ctr"/>
              <a:r>
                <a:rPr lang="en-CA" sz="2000" b="1">
                  <a:latin typeface="Arial" panose="020B0604020202020204" pitchFamily="34" charset="0"/>
                  <a:cs typeface="Arial" panose="020B0604020202020204" pitchFamily="34" charset="0"/>
                </a:rPr>
                <a:t>Think</a:t>
              </a:r>
              <a:endParaRPr lang="en-CA" sz="2400" b="1">
                <a:latin typeface="Arial" panose="020B0604020202020204" pitchFamily="34" charset="0"/>
                <a:cs typeface="Arial" panose="020B0604020202020204" pitchFamily="34" charset="0"/>
              </a:endParaRPr>
            </a:p>
          </p:txBody>
        </p:sp>
        <p:pic>
          <p:nvPicPr>
            <p:cNvPr id="36" name="Graphic 35">
              <a:extLst>
                <a:ext uri="{FF2B5EF4-FFF2-40B4-BE49-F238E27FC236}">
                  <a16:creationId xmlns:a16="http://schemas.microsoft.com/office/drawing/2014/main" id="{FA1833EA-BB69-432D-AC6B-5C3C000E4CD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66333" y="5721772"/>
              <a:ext cx="669600" cy="798542"/>
            </a:xfrm>
            <a:prstGeom prst="rect">
              <a:avLst/>
            </a:prstGeom>
          </p:spPr>
        </p:pic>
      </p:grpSp>
      <p:grpSp>
        <p:nvGrpSpPr>
          <p:cNvPr id="37" name="Group 36">
            <a:extLst>
              <a:ext uri="{FF2B5EF4-FFF2-40B4-BE49-F238E27FC236}">
                <a16:creationId xmlns:a16="http://schemas.microsoft.com/office/drawing/2014/main" id="{46C23A1B-9F66-489E-9256-8B7286D1657F}"/>
              </a:ext>
            </a:extLst>
          </p:cNvPr>
          <p:cNvGrpSpPr/>
          <p:nvPr/>
        </p:nvGrpSpPr>
        <p:grpSpPr>
          <a:xfrm>
            <a:off x="3516494" y="5683493"/>
            <a:ext cx="2190418" cy="799200"/>
            <a:chOff x="3676294" y="5691010"/>
            <a:chExt cx="2190418" cy="799200"/>
          </a:xfrm>
        </p:grpSpPr>
        <p:sp>
          <p:nvSpPr>
            <p:cNvPr id="38" name="TextBox 37">
              <a:extLst>
                <a:ext uri="{FF2B5EF4-FFF2-40B4-BE49-F238E27FC236}">
                  <a16:creationId xmlns:a16="http://schemas.microsoft.com/office/drawing/2014/main" id="{91CE2FF5-1A7D-4A66-B57A-8701B7C99A88}"/>
                </a:ext>
              </a:extLst>
            </p:cNvPr>
            <p:cNvSpPr txBox="1"/>
            <p:nvPr/>
          </p:nvSpPr>
          <p:spPr>
            <a:xfrm>
              <a:off x="4345894" y="5902993"/>
              <a:ext cx="1520818" cy="400110"/>
            </a:xfrm>
            <a:prstGeom prst="rect">
              <a:avLst/>
            </a:prstGeom>
            <a:noFill/>
          </p:spPr>
          <p:txBody>
            <a:bodyPr wrap="square" rtlCol="0">
              <a:spAutoFit/>
            </a:bodyPr>
            <a:lstStyle/>
            <a:p>
              <a:r>
                <a:rPr lang="en-CA" sz="2000" b="1">
                  <a:latin typeface="Arial" panose="020B0604020202020204" pitchFamily="34" charset="0"/>
                  <a:cs typeface="Arial" panose="020B0604020202020204" pitchFamily="34" charset="0"/>
                </a:rPr>
                <a:t>Organize</a:t>
              </a:r>
              <a:endParaRPr lang="en-CA" sz="2400" b="1">
                <a:latin typeface="Arial" panose="020B0604020202020204" pitchFamily="34" charset="0"/>
                <a:cs typeface="Arial" panose="020B0604020202020204" pitchFamily="34" charset="0"/>
              </a:endParaRPr>
            </a:p>
          </p:txBody>
        </p:sp>
        <p:pic>
          <p:nvPicPr>
            <p:cNvPr id="39" name="Graphic 38">
              <a:extLst>
                <a:ext uri="{FF2B5EF4-FFF2-40B4-BE49-F238E27FC236}">
                  <a16:creationId xmlns:a16="http://schemas.microsoft.com/office/drawing/2014/main" id="{8972ADFF-A288-41C4-AE38-C421DA786BFC}"/>
                </a:ext>
              </a:extLst>
            </p:cNvPr>
            <p:cNvPicPr preferRelativeResize="0">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3676294" y="5691010"/>
              <a:ext cx="669600" cy="799200"/>
            </a:xfrm>
            <a:prstGeom prst="rect">
              <a:avLst/>
            </a:prstGeom>
          </p:spPr>
        </p:pic>
      </p:grpSp>
      <p:grpSp>
        <p:nvGrpSpPr>
          <p:cNvPr id="40" name="Group 39">
            <a:extLst>
              <a:ext uri="{FF2B5EF4-FFF2-40B4-BE49-F238E27FC236}">
                <a16:creationId xmlns:a16="http://schemas.microsoft.com/office/drawing/2014/main" id="{D1A64A15-4649-4E9C-B9F9-1207226B6A5D}"/>
              </a:ext>
            </a:extLst>
          </p:cNvPr>
          <p:cNvGrpSpPr/>
          <p:nvPr/>
        </p:nvGrpSpPr>
        <p:grpSpPr>
          <a:xfrm>
            <a:off x="9315648" y="5695355"/>
            <a:ext cx="2434156" cy="792000"/>
            <a:chOff x="9543924" y="5643380"/>
            <a:chExt cx="2434156" cy="792000"/>
          </a:xfrm>
        </p:grpSpPr>
        <p:sp>
          <p:nvSpPr>
            <p:cNvPr id="41" name="TextBox 40">
              <a:extLst>
                <a:ext uri="{FF2B5EF4-FFF2-40B4-BE49-F238E27FC236}">
                  <a16:creationId xmlns:a16="http://schemas.microsoft.com/office/drawing/2014/main" id="{1AD321AB-3EE0-4FDA-BE8F-47432361B4DA}"/>
                </a:ext>
              </a:extLst>
            </p:cNvPr>
            <p:cNvSpPr txBox="1"/>
            <p:nvPr/>
          </p:nvSpPr>
          <p:spPr>
            <a:xfrm>
              <a:off x="10151404" y="5828449"/>
              <a:ext cx="1826676" cy="400110"/>
            </a:xfrm>
            <a:prstGeom prst="rect">
              <a:avLst/>
            </a:prstGeom>
            <a:noFill/>
          </p:spPr>
          <p:txBody>
            <a:bodyPr wrap="square" rtlCol="0">
              <a:spAutoFit/>
            </a:bodyPr>
            <a:lstStyle/>
            <a:p>
              <a:r>
                <a:rPr lang="en-CA" sz="2000" b="1">
                  <a:latin typeface="Arial" panose="020B0604020202020204" pitchFamily="34" charset="0"/>
                  <a:cs typeface="Arial" panose="020B0604020202020204" pitchFamily="34" charset="0"/>
                </a:rPr>
                <a:t>Persuade</a:t>
              </a:r>
              <a:endParaRPr lang="en-CA" sz="2400" b="1">
                <a:latin typeface="Arial" panose="020B0604020202020204" pitchFamily="34" charset="0"/>
                <a:cs typeface="Arial" panose="020B0604020202020204" pitchFamily="34" charset="0"/>
              </a:endParaRPr>
            </a:p>
          </p:txBody>
        </p:sp>
        <p:pic>
          <p:nvPicPr>
            <p:cNvPr id="42" name="Picture 41" descr="Icon&#10;&#10;Description automatically generated">
              <a:extLst>
                <a:ext uri="{FF2B5EF4-FFF2-40B4-BE49-F238E27FC236}">
                  <a16:creationId xmlns:a16="http://schemas.microsoft.com/office/drawing/2014/main" id="{983F82CE-706B-43CB-9599-5620FD3B56C6}"/>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543924" y="5643380"/>
              <a:ext cx="668006" cy="792000"/>
            </a:xfrm>
            <a:prstGeom prst="rect">
              <a:avLst/>
            </a:prstGeom>
          </p:spPr>
        </p:pic>
      </p:grpSp>
    </p:spTree>
    <p:extLst>
      <p:ext uri="{BB962C8B-B14F-4D97-AF65-F5344CB8AC3E}">
        <p14:creationId xmlns:p14="http://schemas.microsoft.com/office/powerpoint/2010/main" val="9745226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different, arranged, several&#10;&#10;Description automatically generated">
            <a:extLst>
              <a:ext uri="{FF2B5EF4-FFF2-40B4-BE49-F238E27FC236}">
                <a16:creationId xmlns:a16="http://schemas.microsoft.com/office/drawing/2014/main" id="{954F0014-2529-44B7-8E3A-A432CC8EA3BE}"/>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186318" y="0"/>
            <a:ext cx="15019762" cy="6858000"/>
          </a:xfrm>
          <a:prstGeom prst="rect">
            <a:avLst/>
          </a:prstGeom>
        </p:spPr>
      </p:pic>
      <p:sp>
        <p:nvSpPr>
          <p:cNvPr id="6" name="Rectangle 5">
            <a:extLst>
              <a:ext uri="{FF2B5EF4-FFF2-40B4-BE49-F238E27FC236}">
                <a16:creationId xmlns:a16="http://schemas.microsoft.com/office/drawing/2014/main" id="{44D054E9-92EA-43CE-B2B5-B68D46445F26}"/>
              </a:ext>
            </a:extLst>
          </p:cNvPr>
          <p:cNvSpPr/>
          <p:nvPr/>
        </p:nvSpPr>
        <p:spPr>
          <a:xfrm>
            <a:off x="9441846" y="-1"/>
            <a:ext cx="2750154" cy="6858001"/>
          </a:xfrm>
          <a:prstGeom prst="rect">
            <a:avLst/>
          </a:prstGeom>
          <a:solidFill>
            <a:srgbClr val="F9A7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7" name="Content Placeholder 2">
            <a:extLst>
              <a:ext uri="{FF2B5EF4-FFF2-40B4-BE49-F238E27FC236}">
                <a16:creationId xmlns:a16="http://schemas.microsoft.com/office/drawing/2014/main" id="{DBCD6AB0-AD6A-41C2-BFCC-275D40478D30}"/>
              </a:ext>
            </a:extLst>
          </p:cNvPr>
          <p:cNvSpPr txBox="1">
            <a:spLocks/>
          </p:cNvSpPr>
          <p:nvPr/>
        </p:nvSpPr>
        <p:spPr>
          <a:xfrm>
            <a:off x="609600" y="1600201"/>
            <a:ext cx="10972800" cy="4525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FFFFFF"/>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rgbClr val="FFFFFF"/>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FFFFFF"/>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FFFFFF"/>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FFFFFF"/>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a:buNone/>
            </a:pPr>
            <a:r>
              <a:rPr lang="en-CA" sz="4000">
                <a:solidFill>
                  <a:srgbClr val="00527F"/>
                </a:solidFill>
                <a:latin typeface="Arial" panose="020B0604020202020204" pitchFamily="34" charset="0"/>
                <a:cs typeface="Arial" panose="020B0604020202020204" pitchFamily="34" charset="0"/>
              </a:rPr>
              <a:t>Bonus Points!</a:t>
            </a:r>
          </a:p>
          <a:p>
            <a:endParaRPr lang="en-CA"/>
          </a:p>
        </p:txBody>
      </p:sp>
      <p:pic>
        <p:nvPicPr>
          <p:cNvPr id="10" name="Picture 9" descr="Shape&#10;&#10;Description automatically generated">
            <a:extLst>
              <a:ext uri="{FF2B5EF4-FFF2-40B4-BE49-F238E27FC236}">
                <a16:creationId xmlns:a16="http://schemas.microsoft.com/office/drawing/2014/main" id="{0458918D-05AE-454C-82AC-425E7A8A8D86}"/>
              </a:ext>
            </a:extLst>
          </p:cNvPr>
          <p:cNvPicPr>
            <a:picLocks noChangeAspect="1"/>
          </p:cNvPicPr>
          <p:nvPr/>
        </p:nvPicPr>
        <p:blipFill rotWithShape="1">
          <a:blip r:embed="rId4">
            <a:extLst>
              <a:ext uri="{28A0092B-C50C-407E-A947-70E740481C1C}">
                <a14:useLocalDpi xmlns:a14="http://schemas.microsoft.com/office/drawing/2010/main" val="0"/>
              </a:ext>
            </a:extLst>
          </a:blip>
          <a:srcRect l="12906" t="69503" r="270" b="16765"/>
          <a:stretch/>
        </p:blipFill>
        <p:spPr>
          <a:xfrm>
            <a:off x="0" y="325924"/>
            <a:ext cx="4264182" cy="1057177"/>
          </a:xfrm>
          <a:prstGeom prst="rect">
            <a:avLst/>
          </a:prstGeom>
        </p:spPr>
      </p:pic>
      <p:sp>
        <p:nvSpPr>
          <p:cNvPr id="11" name="Title 1">
            <a:extLst>
              <a:ext uri="{FF2B5EF4-FFF2-40B4-BE49-F238E27FC236}">
                <a16:creationId xmlns:a16="http://schemas.microsoft.com/office/drawing/2014/main" id="{686BCAD8-D038-4713-9322-C3C4162E22B0}"/>
              </a:ext>
            </a:extLst>
          </p:cNvPr>
          <p:cNvSpPr>
            <a:spLocks noGrp="1"/>
          </p:cNvSpPr>
          <p:nvPr>
            <p:ph type="title"/>
          </p:nvPr>
        </p:nvSpPr>
        <p:spPr>
          <a:xfrm>
            <a:off x="0" y="274638"/>
            <a:ext cx="4264182" cy="1143000"/>
          </a:xfrm>
        </p:spPr>
        <p:txBody>
          <a:bodyPr>
            <a:normAutofit/>
          </a:bodyPr>
          <a:lstStyle/>
          <a:p>
            <a:r>
              <a:rPr lang="en-US">
                <a:latin typeface="Arial" panose="020B0604020202020204" pitchFamily="34" charset="0"/>
                <a:cs typeface="Arial" panose="020B0604020202020204" pitchFamily="34" charset="0"/>
              </a:rPr>
              <a:t>Fitbit for Cows</a:t>
            </a:r>
            <a:endParaRPr lang="en-CA">
              <a:latin typeface="Arial" panose="020B0604020202020204" pitchFamily="34" charset="0"/>
              <a:cs typeface="Arial" panose="020B0604020202020204" pitchFamily="34" charset="0"/>
            </a:endParaRPr>
          </a:p>
        </p:txBody>
      </p:sp>
      <p:pic>
        <p:nvPicPr>
          <p:cNvPr id="12" name="Graphic 11" descr="Watch with solid fill">
            <a:extLst>
              <a:ext uri="{FF2B5EF4-FFF2-40B4-BE49-F238E27FC236}">
                <a16:creationId xmlns:a16="http://schemas.microsoft.com/office/drawing/2014/main" id="{8EDF02A8-A614-4CD2-8549-C86146BBFA7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80799" y="135954"/>
            <a:ext cx="1420368" cy="1420368"/>
          </a:xfrm>
          <a:prstGeom prst="rect">
            <a:avLst/>
          </a:prstGeom>
        </p:spPr>
      </p:pic>
      <p:pic>
        <p:nvPicPr>
          <p:cNvPr id="13" name="Picture 12" descr="A picture containing text, indoor, store, screenshot&#10;&#10;Description automatically generated">
            <a:extLst>
              <a:ext uri="{FF2B5EF4-FFF2-40B4-BE49-F238E27FC236}">
                <a16:creationId xmlns:a16="http://schemas.microsoft.com/office/drawing/2014/main" id="{E7213B37-3C78-4BA9-B2D8-99987C8788AB}"/>
              </a:ext>
            </a:extLst>
          </p:cNvPr>
          <p:cNvPicPr>
            <a:picLocks noChangeAspect="1"/>
          </p:cNvPicPr>
          <p:nvPr/>
        </p:nvPicPr>
        <p:blipFill rotWithShape="1">
          <a:blip r:embed="rId7">
            <a:extLst>
              <a:ext uri="{28A0092B-C50C-407E-A947-70E740481C1C}">
                <a14:useLocalDpi xmlns:a14="http://schemas.microsoft.com/office/drawing/2010/main" val="0"/>
              </a:ext>
            </a:extLst>
          </a:blip>
          <a:srcRect b="36550"/>
          <a:stretch/>
        </p:blipFill>
        <p:spPr>
          <a:xfrm>
            <a:off x="4190784" y="2597215"/>
            <a:ext cx="3810431" cy="3384767"/>
          </a:xfrm>
          <a:prstGeom prst="rect">
            <a:avLst/>
          </a:prstGeom>
        </p:spPr>
      </p:pic>
    </p:spTree>
    <p:extLst>
      <p:ext uri="{BB962C8B-B14F-4D97-AF65-F5344CB8AC3E}">
        <p14:creationId xmlns:p14="http://schemas.microsoft.com/office/powerpoint/2010/main" val="33081074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different, arranged, several&#10;&#10;Description automatically generated">
            <a:extLst>
              <a:ext uri="{FF2B5EF4-FFF2-40B4-BE49-F238E27FC236}">
                <a16:creationId xmlns:a16="http://schemas.microsoft.com/office/drawing/2014/main" id="{612E482E-9342-4EAF-A943-7C3EA647A76E}"/>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186318" y="0"/>
            <a:ext cx="15019762" cy="6858000"/>
          </a:xfrm>
          <a:prstGeom prst="rect">
            <a:avLst/>
          </a:prstGeom>
        </p:spPr>
      </p:pic>
      <p:sp>
        <p:nvSpPr>
          <p:cNvPr id="3" name="Content Placeholder 2">
            <a:extLst>
              <a:ext uri="{FF2B5EF4-FFF2-40B4-BE49-F238E27FC236}">
                <a16:creationId xmlns:a16="http://schemas.microsoft.com/office/drawing/2014/main" id="{C6365E32-D035-4E93-B90A-914C90374CA9}"/>
              </a:ext>
            </a:extLst>
          </p:cNvPr>
          <p:cNvSpPr>
            <a:spLocks noGrp="1"/>
          </p:cNvSpPr>
          <p:nvPr>
            <p:ph idx="1"/>
          </p:nvPr>
        </p:nvSpPr>
        <p:spPr/>
        <p:txBody>
          <a:bodyPr>
            <a:normAutofit/>
          </a:bodyPr>
          <a:lstStyle/>
          <a:p>
            <a:pPr marL="0" indent="0">
              <a:lnSpc>
                <a:spcPct val="150000"/>
              </a:lnSpc>
              <a:buNone/>
            </a:pPr>
            <a:r>
              <a:rPr lang="en-US" sz="2400" b="0" i="0">
                <a:solidFill>
                  <a:srgbClr val="000000"/>
                </a:solidFill>
                <a:effectLst/>
                <a:latin typeface="Arial" panose="020B0604020202020204" pitchFamily="34" charset="0"/>
                <a:cs typeface="Arial" panose="020B0604020202020204" pitchFamily="34" charset="0"/>
              </a:rPr>
              <a:t>A 60-year-old chicken barn burnt down. Luckily, no chickens were harmed as the barn was empty from the farmer cleaning and disinfecting prior to the arrival of new chicks. The owners wish to rebuild a state-of-the-art, efficient, new barn that meets all current environmental regulations.</a:t>
            </a:r>
          </a:p>
          <a:p>
            <a:pPr marL="0" indent="0">
              <a:lnSpc>
                <a:spcPct val="150000"/>
              </a:lnSpc>
              <a:buNone/>
            </a:pPr>
            <a:endParaRPr lang="en-US" sz="2400">
              <a:solidFill>
                <a:srgbClr val="000000"/>
              </a:solidFill>
              <a:latin typeface="Arial" panose="020B0604020202020204" pitchFamily="34" charset="0"/>
              <a:cs typeface="Arial" panose="020B0604020202020204" pitchFamily="34" charset="0"/>
            </a:endParaRPr>
          </a:p>
          <a:p>
            <a:pPr>
              <a:lnSpc>
                <a:spcPct val="150000"/>
              </a:lnSpc>
            </a:pPr>
            <a:endParaRPr lang="en-US" sz="2400">
              <a:solidFill>
                <a:srgbClr val="000000"/>
              </a:solidFill>
              <a:latin typeface="Arial" panose="020B0604020202020204" pitchFamily="34" charset="0"/>
              <a:cs typeface="Arial" panose="020B0604020202020204" pitchFamily="34" charset="0"/>
            </a:endParaRPr>
          </a:p>
          <a:p>
            <a:pPr marL="0" indent="0" algn="ctr">
              <a:lnSpc>
                <a:spcPct val="150000"/>
              </a:lnSpc>
              <a:buNone/>
            </a:pPr>
            <a:endParaRPr lang="en-US" sz="2400" b="1">
              <a:solidFill>
                <a:srgbClr val="000000"/>
              </a:solidFill>
              <a:latin typeface="Arial" panose="020B0604020202020204" pitchFamily="34" charset="0"/>
              <a:cs typeface="Arial" panose="020B0604020202020204" pitchFamily="34" charset="0"/>
            </a:endParaRPr>
          </a:p>
          <a:p>
            <a:pPr marL="0" indent="0" algn="ctr">
              <a:lnSpc>
                <a:spcPct val="150000"/>
              </a:lnSpc>
              <a:buNone/>
            </a:pPr>
            <a:endParaRPr lang="en-US" sz="2400" b="1">
              <a:solidFill>
                <a:srgbClr val="000000"/>
              </a:solidFill>
              <a:latin typeface="Arial" panose="020B0604020202020204" pitchFamily="34" charset="0"/>
              <a:cs typeface="Arial" panose="020B0604020202020204" pitchFamily="34" charset="0"/>
            </a:endParaRPr>
          </a:p>
          <a:p>
            <a:pPr>
              <a:lnSpc>
                <a:spcPct val="150000"/>
              </a:lnSpc>
            </a:pPr>
            <a:endParaRPr lang="en-CA" sz="2400">
              <a:latin typeface="Arial" panose="020B0604020202020204" pitchFamily="34" charset="0"/>
              <a:cs typeface="Arial" panose="020B0604020202020204" pitchFamily="34" charset="0"/>
            </a:endParaRPr>
          </a:p>
        </p:txBody>
      </p:sp>
      <p:pic>
        <p:nvPicPr>
          <p:cNvPr id="5" name="Picture 4" descr="Shape&#10;&#10;Description automatically generated">
            <a:extLst>
              <a:ext uri="{FF2B5EF4-FFF2-40B4-BE49-F238E27FC236}">
                <a16:creationId xmlns:a16="http://schemas.microsoft.com/office/drawing/2014/main" id="{D455FD65-8E53-4902-A9BD-D50E7B9F6A22}"/>
              </a:ext>
            </a:extLst>
          </p:cNvPr>
          <p:cNvPicPr>
            <a:picLocks noChangeAspect="1"/>
          </p:cNvPicPr>
          <p:nvPr/>
        </p:nvPicPr>
        <p:blipFill rotWithShape="1">
          <a:blip r:embed="rId4">
            <a:extLst>
              <a:ext uri="{28A0092B-C50C-407E-A947-70E740481C1C}">
                <a14:useLocalDpi xmlns:a14="http://schemas.microsoft.com/office/drawing/2010/main" val="0"/>
              </a:ext>
            </a:extLst>
          </a:blip>
          <a:srcRect l="12906" t="69503" r="270" b="16765"/>
          <a:stretch/>
        </p:blipFill>
        <p:spPr>
          <a:xfrm>
            <a:off x="0" y="325924"/>
            <a:ext cx="5232903" cy="1057177"/>
          </a:xfrm>
          <a:prstGeom prst="rect">
            <a:avLst/>
          </a:prstGeom>
        </p:spPr>
      </p:pic>
      <p:sp>
        <p:nvSpPr>
          <p:cNvPr id="2" name="Title 1">
            <a:extLst>
              <a:ext uri="{FF2B5EF4-FFF2-40B4-BE49-F238E27FC236}">
                <a16:creationId xmlns:a16="http://schemas.microsoft.com/office/drawing/2014/main" id="{E57E66A6-2B37-4D1C-AD86-1A8469192D80}"/>
              </a:ext>
            </a:extLst>
          </p:cNvPr>
          <p:cNvSpPr>
            <a:spLocks noGrp="1"/>
          </p:cNvSpPr>
          <p:nvPr>
            <p:ph type="title"/>
          </p:nvPr>
        </p:nvSpPr>
        <p:spPr>
          <a:xfrm>
            <a:off x="0" y="274638"/>
            <a:ext cx="5232903" cy="1143000"/>
          </a:xfrm>
        </p:spPr>
        <p:txBody>
          <a:bodyPr/>
          <a:lstStyle/>
          <a:p>
            <a:r>
              <a:rPr lang="en-CA" b="1">
                <a:latin typeface="Arial" panose="020B0604020202020204" pitchFamily="34" charset="0"/>
                <a:cs typeface="Arial" panose="020B0604020202020204" pitchFamily="34" charset="0"/>
              </a:rPr>
              <a:t>New Barn Build</a:t>
            </a:r>
            <a:endParaRPr lang="en-CA">
              <a:latin typeface="Arial" panose="020B0604020202020204" pitchFamily="34" charset="0"/>
              <a:cs typeface="Arial" panose="020B0604020202020204" pitchFamily="34" charset="0"/>
            </a:endParaRPr>
          </a:p>
        </p:txBody>
      </p:sp>
      <p:grpSp>
        <p:nvGrpSpPr>
          <p:cNvPr id="7" name="Group 6">
            <a:extLst>
              <a:ext uri="{FF2B5EF4-FFF2-40B4-BE49-F238E27FC236}">
                <a16:creationId xmlns:a16="http://schemas.microsoft.com/office/drawing/2014/main" id="{31182123-EF28-4BB1-B790-D48F1E3D0082}"/>
              </a:ext>
            </a:extLst>
          </p:cNvPr>
          <p:cNvGrpSpPr/>
          <p:nvPr/>
        </p:nvGrpSpPr>
        <p:grpSpPr>
          <a:xfrm>
            <a:off x="1807886" y="4551185"/>
            <a:ext cx="1227731" cy="1413228"/>
            <a:chOff x="1248464" y="3815429"/>
            <a:chExt cx="1227731" cy="1413228"/>
          </a:xfrm>
        </p:grpSpPr>
        <p:pic>
          <p:nvPicPr>
            <p:cNvPr id="8" name="Picture 7">
              <a:extLst>
                <a:ext uri="{FF2B5EF4-FFF2-40B4-BE49-F238E27FC236}">
                  <a16:creationId xmlns:a16="http://schemas.microsoft.com/office/drawing/2014/main" id="{76F13767-7A4E-4D39-8E8C-43664FE6B961}"/>
                </a:ext>
              </a:extLst>
            </p:cNvPr>
            <p:cNvPicPr>
              <a:picLocks noChangeAspect="1"/>
            </p:cNvPicPr>
            <p:nvPr/>
          </p:nvPicPr>
          <p:blipFill>
            <a:blip r:embed="rId5"/>
            <a:stretch>
              <a:fillRect/>
            </a:stretch>
          </p:blipFill>
          <p:spPr>
            <a:xfrm>
              <a:off x="1248464" y="3815429"/>
              <a:ext cx="1227731" cy="1413228"/>
            </a:xfrm>
            <a:prstGeom prst="rect">
              <a:avLst/>
            </a:prstGeom>
          </p:spPr>
        </p:pic>
        <p:sp>
          <p:nvSpPr>
            <p:cNvPr id="9" name="TextBox 8">
              <a:extLst>
                <a:ext uri="{FF2B5EF4-FFF2-40B4-BE49-F238E27FC236}">
                  <a16:creationId xmlns:a16="http://schemas.microsoft.com/office/drawing/2014/main" id="{C3010C8C-991B-4D3B-B99D-3E20A948767B}"/>
                </a:ext>
              </a:extLst>
            </p:cNvPr>
            <p:cNvSpPr txBox="1"/>
            <p:nvPr/>
          </p:nvSpPr>
          <p:spPr>
            <a:xfrm>
              <a:off x="1544825" y="3995895"/>
              <a:ext cx="600363" cy="1015663"/>
            </a:xfrm>
            <a:prstGeom prst="rect">
              <a:avLst/>
            </a:prstGeom>
            <a:noFill/>
          </p:spPr>
          <p:txBody>
            <a:bodyPr wrap="square" rtlCol="0">
              <a:spAutoFit/>
            </a:bodyPr>
            <a:lstStyle/>
            <a:p>
              <a:pPr algn="ctr"/>
              <a:r>
                <a:rPr lang="en-CA" sz="6000" b="1">
                  <a:solidFill>
                    <a:srgbClr val="FFFFFF"/>
                  </a:solidFill>
                  <a:effectLst>
                    <a:outerShdw blurRad="95250" dist="38100" dir="2700000" algn="tl" rotWithShape="0">
                      <a:srgbClr val="000000">
                        <a:alpha val="21000"/>
                      </a:srgbClr>
                    </a:outerShdw>
                  </a:effectLst>
                  <a:latin typeface="Arial"/>
                  <a:cs typeface="Arial"/>
                </a:rPr>
                <a:t>?</a:t>
              </a:r>
            </a:p>
          </p:txBody>
        </p:sp>
      </p:grpSp>
      <p:pic>
        <p:nvPicPr>
          <p:cNvPr id="10" name="Picture 9">
            <a:extLst>
              <a:ext uri="{FF2B5EF4-FFF2-40B4-BE49-F238E27FC236}">
                <a16:creationId xmlns:a16="http://schemas.microsoft.com/office/drawing/2014/main" id="{CFA3721D-ECF1-4456-B3AC-303B15F0863A}"/>
              </a:ext>
            </a:extLst>
          </p:cNvPr>
          <p:cNvPicPr>
            <a:picLocks noChangeAspect="1"/>
          </p:cNvPicPr>
          <p:nvPr/>
        </p:nvPicPr>
        <p:blipFill rotWithShape="1">
          <a:blip r:embed="rId6">
            <a:extLst>
              <a:ext uri="{28A0092B-C50C-407E-A947-70E740481C1C}">
                <a14:useLocalDpi xmlns:a14="http://schemas.microsoft.com/office/drawing/2010/main" val="0"/>
              </a:ext>
            </a:extLst>
          </a:blip>
          <a:srcRect l="5917" t="41041" r="6171" b="50952"/>
          <a:stretch/>
        </p:blipFill>
        <p:spPr>
          <a:xfrm>
            <a:off x="3035618" y="4610089"/>
            <a:ext cx="7274256" cy="1303363"/>
          </a:xfrm>
          <a:prstGeom prst="rect">
            <a:avLst/>
          </a:prstGeom>
        </p:spPr>
      </p:pic>
      <p:sp>
        <p:nvSpPr>
          <p:cNvPr id="11" name="TextBox 10">
            <a:extLst>
              <a:ext uri="{FF2B5EF4-FFF2-40B4-BE49-F238E27FC236}">
                <a16:creationId xmlns:a16="http://schemas.microsoft.com/office/drawing/2014/main" id="{ECC0A2E0-B05F-49E0-B585-EA0DC4CF201F}"/>
              </a:ext>
            </a:extLst>
          </p:cNvPr>
          <p:cNvSpPr txBox="1"/>
          <p:nvPr/>
        </p:nvSpPr>
        <p:spPr>
          <a:xfrm>
            <a:off x="1770888" y="5944722"/>
            <a:ext cx="8650224" cy="523220"/>
          </a:xfrm>
          <a:prstGeom prst="rect">
            <a:avLst/>
          </a:prstGeom>
          <a:noFill/>
        </p:spPr>
        <p:txBody>
          <a:bodyPr wrap="square">
            <a:spAutoFit/>
          </a:bodyPr>
          <a:lstStyle/>
          <a:p>
            <a:pPr marL="0" indent="0" algn="ctr">
              <a:buNone/>
            </a:pPr>
            <a:r>
              <a:rPr lang="en-US" sz="2800" b="1" i="1">
                <a:solidFill>
                  <a:srgbClr val="FFC000"/>
                </a:solidFill>
                <a:latin typeface="Arial" panose="020B0604020202020204" pitchFamily="34" charset="0"/>
                <a:cs typeface="Arial" panose="020B0604020202020204" pitchFamily="34" charset="0"/>
              </a:rPr>
              <a:t>5 Career Cards Required</a:t>
            </a:r>
            <a:endParaRPr lang="en-CA" sz="2800" b="1" i="1">
              <a:solidFill>
                <a:srgbClr val="FFC000"/>
              </a:solidFill>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8A788408-6E3A-4485-B88C-3630AB279B7A}"/>
              </a:ext>
            </a:extLst>
          </p:cNvPr>
          <p:cNvSpPr txBox="1"/>
          <p:nvPr/>
        </p:nvSpPr>
        <p:spPr>
          <a:xfrm>
            <a:off x="3185218" y="4771530"/>
            <a:ext cx="6975055" cy="1384995"/>
          </a:xfrm>
          <a:prstGeom prst="rect">
            <a:avLst/>
          </a:prstGeom>
          <a:noFill/>
        </p:spPr>
        <p:txBody>
          <a:bodyPr wrap="square">
            <a:spAutoFit/>
          </a:bodyPr>
          <a:lstStyle/>
          <a:p>
            <a:pPr algn="ctr"/>
            <a:r>
              <a:rPr lang="en-US" sz="2800" b="0" i="0">
                <a:solidFill>
                  <a:schemeClr val="bg1"/>
                </a:solidFill>
                <a:effectLst/>
                <a:latin typeface="Arial" panose="020B0604020202020204" pitchFamily="34" charset="0"/>
                <a:cs typeface="Arial" panose="020B0604020202020204" pitchFamily="34" charset="0"/>
              </a:rPr>
              <a:t>Who is involved in the assessing, planning, and building of this new barn? ​ </a:t>
            </a:r>
          </a:p>
          <a:p>
            <a:pPr algn="ctr"/>
            <a:endParaRPr lang="en-US" sz="2800" b="0" i="0">
              <a:solidFill>
                <a:schemeClr val="bg1"/>
              </a:solidFill>
              <a:effectLst/>
              <a:latin typeface="Merlo Neue Black" panose="00000A00000000000000"/>
            </a:endParaRPr>
          </a:p>
        </p:txBody>
      </p:sp>
      <p:pic>
        <p:nvPicPr>
          <p:cNvPr id="17" name="Graphic 16" descr="Barn with solid fill">
            <a:extLst>
              <a:ext uri="{FF2B5EF4-FFF2-40B4-BE49-F238E27FC236}">
                <a16:creationId xmlns:a16="http://schemas.microsoft.com/office/drawing/2014/main" id="{4A074CB2-851C-4B07-9CA7-D650EEC264F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588433" y="122087"/>
            <a:ext cx="1295551" cy="1295551"/>
          </a:xfrm>
          <a:prstGeom prst="rect">
            <a:avLst/>
          </a:prstGeom>
        </p:spPr>
      </p:pic>
    </p:spTree>
    <p:extLst>
      <p:ext uri="{BB962C8B-B14F-4D97-AF65-F5344CB8AC3E}">
        <p14:creationId xmlns:p14="http://schemas.microsoft.com/office/powerpoint/2010/main" val="15694869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descr="A picture containing different, arranged, several&#10;&#10;Description automatically generated">
            <a:extLst>
              <a:ext uri="{FF2B5EF4-FFF2-40B4-BE49-F238E27FC236}">
                <a16:creationId xmlns:a16="http://schemas.microsoft.com/office/drawing/2014/main" id="{9F740391-EDF0-4B68-B80A-163550DC7AE1}"/>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186318" y="0"/>
            <a:ext cx="15019762" cy="6858000"/>
          </a:xfrm>
          <a:prstGeom prst="rect">
            <a:avLst/>
          </a:prstGeom>
        </p:spPr>
      </p:pic>
      <p:pic>
        <p:nvPicPr>
          <p:cNvPr id="11" name="Picture 10" descr="Shape&#10;&#10;Description automatically generated">
            <a:extLst>
              <a:ext uri="{FF2B5EF4-FFF2-40B4-BE49-F238E27FC236}">
                <a16:creationId xmlns:a16="http://schemas.microsoft.com/office/drawing/2014/main" id="{0F469E95-4567-4902-89E7-63867450ABB3}"/>
              </a:ext>
            </a:extLst>
          </p:cNvPr>
          <p:cNvPicPr>
            <a:picLocks noChangeAspect="1"/>
          </p:cNvPicPr>
          <p:nvPr/>
        </p:nvPicPr>
        <p:blipFill rotWithShape="1">
          <a:blip r:embed="rId4">
            <a:extLst>
              <a:ext uri="{28A0092B-C50C-407E-A947-70E740481C1C}">
                <a14:useLocalDpi xmlns:a14="http://schemas.microsoft.com/office/drawing/2010/main" val="0"/>
              </a:ext>
            </a:extLst>
          </a:blip>
          <a:srcRect l="12906" t="69503" r="270" b="16765"/>
          <a:stretch/>
        </p:blipFill>
        <p:spPr>
          <a:xfrm>
            <a:off x="0" y="325924"/>
            <a:ext cx="5077610" cy="1057177"/>
          </a:xfrm>
          <a:prstGeom prst="rect">
            <a:avLst/>
          </a:prstGeom>
        </p:spPr>
      </p:pic>
      <p:sp>
        <p:nvSpPr>
          <p:cNvPr id="12" name="Title 1">
            <a:extLst>
              <a:ext uri="{FF2B5EF4-FFF2-40B4-BE49-F238E27FC236}">
                <a16:creationId xmlns:a16="http://schemas.microsoft.com/office/drawing/2014/main" id="{A67148BA-8F15-4951-87F2-7FA3BFB8A2E7}"/>
              </a:ext>
            </a:extLst>
          </p:cNvPr>
          <p:cNvSpPr>
            <a:spLocks noGrp="1"/>
          </p:cNvSpPr>
          <p:nvPr>
            <p:ph type="title"/>
          </p:nvPr>
        </p:nvSpPr>
        <p:spPr>
          <a:xfrm>
            <a:off x="0" y="274638"/>
            <a:ext cx="4897925" cy="1143000"/>
          </a:xfrm>
        </p:spPr>
        <p:txBody>
          <a:bodyPr/>
          <a:lstStyle/>
          <a:p>
            <a:r>
              <a:rPr lang="en-CA" b="1">
                <a:latin typeface="Arial" panose="020B0604020202020204" pitchFamily="34" charset="0"/>
                <a:cs typeface="Arial" panose="020B0604020202020204" pitchFamily="34" charset="0"/>
              </a:rPr>
              <a:t>New Barn Build</a:t>
            </a:r>
            <a:endParaRPr lang="en-CA">
              <a:latin typeface="Arial" panose="020B0604020202020204" pitchFamily="34" charset="0"/>
              <a:cs typeface="Arial" panose="020B0604020202020204" pitchFamily="34" charset="0"/>
            </a:endParaRPr>
          </a:p>
        </p:txBody>
      </p:sp>
      <p:pic>
        <p:nvPicPr>
          <p:cNvPr id="26" name="Picture 25" descr="A person wearing a hat and sunglasses&#10;&#10;Description automatically generated with low confidence">
            <a:extLst>
              <a:ext uri="{FF2B5EF4-FFF2-40B4-BE49-F238E27FC236}">
                <a16:creationId xmlns:a16="http://schemas.microsoft.com/office/drawing/2014/main" id="{EA08713C-8BE9-465C-BE74-D518D56EAE8C}"/>
              </a:ext>
            </a:extLst>
          </p:cNvPr>
          <p:cNvPicPr>
            <a:picLocks noChangeAspect="1"/>
          </p:cNvPicPr>
          <p:nvPr/>
        </p:nvPicPr>
        <p:blipFill rotWithShape="1">
          <a:blip r:embed="rId5">
            <a:extLst>
              <a:ext uri="{28A0092B-C50C-407E-A947-70E740481C1C}">
                <a14:useLocalDpi xmlns:a14="http://schemas.microsoft.com/office/drawing/2010/main" val="0"/>
              </a:ext>
            </a:extLst>
          </a:blip>
          <a:srcRect b="39860"/>
          <a:stretch/>
        </p:blipFill>
        <p:spPr>
          <a:xfrm>
            <a:off x="505600" y="1595215"/>
            <a:ext cx="2286005" cy="1924732"/>
          </a:xfrm>
          <a:prstGeom prst="rect">
            <a:avLst/>
          </a:prstGeom>
        </p:spPr>
      </p:pic>
      <p:pic>
        <p:nvPicPr>
          <p:cNvPr id="27" name="Picture 26" descr="A picture containing text, computer, person, indoor&#10;&#10;Description automatically generated">
            <a:extLst>
              <a:ext uri="{FF2B5EF4-FFF2-40B4-BE49-F238E27FC236}">
                <a16:creationId xmlns:a16="http://schemas.microsoft.com/office/drawing/2014/main" id="{965F60C1-0F3C-4BD8-9428-81BC4D966591}"/>
              </a:ext>
            </a:extLst>
          </p:cNvPr>
          <p:cNvPicPr>
            <a:picLocks noChangeAspect="1"/>
          </p:cNvPicPr>
          <p:nvPr/>
        </p:nvPicPr>
        <p:blipFill rotWithShape="1">
          <a:blip r:embed="rId6">
            <a:extLst>
              <a:ext uri="{28A0092B-C50C-407E-A947-70E740481C1C}">
                <a14:useLocalDpi xmlns:a14="http://schemas.microsoft.com/office/drawing/2010/main" val="0"/>
              </a:ext>
            </a:extLst>
          </a:blip>
          <a:srcRect b="36238"/>
          <a:stretch/>
        </p:blipFill>
        <p:spPr>
          <a:xfrm>
            <a:off x="7363615" y="3604021"/>
            <a:ext cx="2286005" cy="2040662"/>
          </a:xfrm>
          <a:prstGeom prst="rect">
            <a:avLst/>
          </a:prstGeom>
        </p:spPr>
      </p:pic>
      <p:pic>
        <p:nvPicPr>
          <p:cNvPr id="28" name="Picture 27" descr="A picture containing text, person, screenshot&#10;&#10;Description automatically generated">
            <a:extLst>
              <a:ext uri="{FF2B5EF4-FFF2-40B4-BE49-F238E27FC236}">
                <a16:creationId xmlns:a16="http://schemas.microsoft.com/office/drawing/2014/main" id="{69AB370D-6CDB-4255-9D0A-7A7414CA533B}"/>
              </a:ext>
            </a:extLst>
          </p:cNvPr>
          <p:cNvPicPr>
            <a:picLocks noChangeAspect="1"/>
          </p:cNvPicPr>
          <p:nvPr/>
        </p:nvPicPr>
        <p:blipFill rotWithShape="1">
          <a:blip r:embed="rId7">
            <a:extLst>
              <a:ext uri="{28A0092B-C50C-407E-A947-70E740481C1C}">
                <a14:useLocalDpi xmlns:a14="http://schemas.microsoft.com/office/drawing/2010/main" val="0"/>
              </a:ext>
            </a:extLst>
          </a:blip>
          <a:srcRect b="39986"/>
          <a:stretch/>
        </p:blipFill>
        <p:spPr>
          <a:xfrm>
            <a:off x="2791605" y="3593144"/>
            <a:ext cx="2286005" cy="1920690"/>
          </a:xfrm>
          <a:prstGeom prst="rect">
            <a:avLst/>
          </a:prstGeom>
        </p:spPr>
      </p:pic>
      <p:pic>
        <p:nvPicPr>
          <p:cNvPr id="29" name="Picture 28" descr="A picture containing text, water, screenshot&#10;&#10;Description automatically generated">
            <a:extLst>
              <a:ext uri="{FF2B5EF4-FFF2-40B4-BE49-F238E27FC236}">
                <a16:creationId xmlns:a16="http://schemas.microsoft.com/office/drawing/2014/main" id="{6AF75417-55A9-46D0-B433-559A54ECB94B}"/>
              </a:ext>
            </a:extLst>
          </p:cNvPr>
          <p:cNvPicPr>
            <a:picLocks noChangeAspect="1"/>
          </p:cNvPicPr>
          <p:nvPr/>
        </p:nvPicPr>
        <p:blipFill rotWithShape="1">
          <a:blip r:embed="rId8">
            <a:extLst>
              <a:ext uri="{28A0092B-C50C-407E-A947-70E740481C1C}">
                <a14:useLocalDpi xmlns:a14="http://schemas.microsoft.com/office/drawing/2010/main" val="0"/>
              </a:ext>
            </a:extLst>
          </a:blip>
          <a:srcRect b="37541"/>
          <a:stretch/>
        </p:blipFill>
        <p:spPr>
          <a:xfrm>
            <a:off x="5077610" y="1605616"/>
            <a:ext cx="2286005" cy="1998938"/>
          </a:xfrm>
          <a:prstGeom prst="rect">
            <a:avLst/>
          </a:prstGeom>
        </p:spPr>
      </p:pic>
      <p:pic>
        <p:nvPicPr>
          <p:cNvPr id="30" name="Picture 29" descr="Text&#10;&#10;Description automatically generated">
            <a:extLst>
              <a:ext uri="{FF2B5EF4-FFF2-40B4-BE49-F238E27FC236}">
                <a16:creationId xmlns:a16="http://schemas.microsoft.com/office/drawing/2014/main" id="{7B94966E-0FAE-4E77-88F2-B941F17B1925}"/>
              </a:ext>
            </a:extLst>
          </p:cNvPr>
          <p:cNvPicPr>
            <a:picLocks noChangeAspect="1"/>
          </p:cNvPicPr>
          <p:nvPr/>
        </p:nvPicPr>
        <p:blipFill rotWithShape="1">
          <a:blip r:embed="rId9">
            <a:extLst>
              <a:ext uri="{28A0092B-C50C-407E-A947-70E740481C1C}">
                <a14:useLocalDpi xmlns:a14="http://schemas.microsoft.com/office/drawing/2010/main" val="0"/>
              </a:ext>
            </a:extLst>
          </a:blip>
          <a:srcRect b="40531"/>
          <a:stretch/>
        </p:blipFill>
        <p:spPr>
          <a:xfrm>
            <a:off x="9649620" y="1609544"/>
            <a:ext cx="2286005" cy="1903228"/>
          </a:xfrm>
          <a:prstGeom prst="rect">
            <a:avLst/>
          </a:prstGeom>
        </p:spPr>
      </p:pic>
      <p:grpSp>
        <p:nvGrpSpPr>
          <p:cNvPr id="31" name="Group 30">
            <a:extLst>
              <a:ext uri="{FF2B5EF4-FFF2-40B4-BE49-F238E27FC236}">
                <a16:creationId xmlns:a16="http://schemas.microsoft.com/office/drawing/2014/main" id="{106EE4D2-02E5-495D-905F-916136E670AB}"/>
              </a:ext>
            </a:extLst>
          </p:cNvPr>
          <p:cNvGrpSpPr/>
          <p:nvPr/>
        </p:nvGrpSpPr>
        <p:grpSpPr>
          <a:xfrm>
            <a:off x="428529" y="5594589"/>
            <a:ext cx="2434156" cy="792000"/>
            <a:chOff x="9543924" y="5643380"/>
            <a:chExt cx="2434156" cy="792000"/>
          </a:xfrm>
        </p:grpSpPr>
        <p:sp>
          <p:nvSpPr>
            <p:cNvPr id="32" name="TextBox 31">
              <a:extLst>
                <a:ext uri="{FF2B5EF4-FFF2-40B4-BE49-F238E27FC236}">
                  <a16:creationId xmlns:a16="http://schemas.microsoft.com/office/drawing/2014/main" id="{6FBF1535-421E-4B77-83D2-A45D5A17EB62}"/>
                </a:ext>
              </a:extLst>
            </p:cNvPr>
            <p:cNvSpPr txBox="1"/>
            <p:nvPr/>
          </p:nvSpPr>
          <p:spPr>
            <a:xfrm>
              <a:off x="10151404" y="5828449"/>
              <a:ext cx="1826676" cy="400110"/>
            </a:xfrm>
            <a:prstGeom prst="rect">
              <a:avLst/>
            </a:prstGeom>
            <a:noFill/>
          </p:spPr>
          <p:txBody>
            <a:bodyPr wrap="square" rtlCol="0">
              <a:spAutoFit/>
            </a:bodyPr>
            <a:lstStyle/>
            <a:p>
              <a:r>
                <a:rPr lang="en-CA" sz="2000" b="1">
                  <a:latin typeface="Arial" panose="020B0604020202020204" pitchFamily="34" charset="0"/>
                  <a:cs typeface="Arial" panose="020B0604020202020204" pitchFamily="34" charset="0"/>
                </a:rPr>
                <a:t>Persuade</a:t>
              </a:r>
              <a:endParaRPr lang="en-CA" sz="2400" b="1">
                <a:latin typeface="Arial" panose="020B0604020202020204" pitchFamily="34" charset="0"/>
                <a:cs typeface="Arial" panose="020B0604020202020204" pitchFamily="34" charset="0"/>
              </a:endParaRPr>
            </a:p>
          </p:txBody>
        </p:sp>
        <p:pic>
          <p:nvPicPr>
            <p:cNvPr id="33" name="Picture 32" descr="Icon&#10;&#10;Description automatically generated">
              <a:extLst>
                <a:ext uri="{FF2B5EF4-FFF2-40B4-BE49-F238E27FC236}">
                  <a16:creationId xmlns:a16="http://schemas.microsoft.com/office/drawing/2014/main" id="{B8A9AA57-873C-44AC-A845-9385297A171F}"/>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543924" y="5643380"/>
              <a:ext cx="668006" cy="792000"/>
            </a:xfrm>
            <a:prstGeom prst="rect">
              <a:avLst/>
            </a:prstGeom>
          </p:spPr>
        </p:pic>
      </p:grpSp>
      <p:grpSp>
        <p:nvGrpSpPr>
          <p:cNvPr id="34" name="Group 33">
            <a:extLst>
              <a:ext uri="{FF2B5EF4-FFF2-40B4-BE49-F238E27FC236}">
                <a16:creationId xmlns:a16="http://schemas.microsoft.com/office/drawing/2014/main" id="{3DB3395F-067D-4FD5-B050-C15D8474FF85}"/>
              </a:ext>
            </a:extLst>
          </p:cNvPr>
          <p:cNvGrpSpPr/>
          <p:nvPr/>
        </p:nvGrpSpPr>
        <p:grpSpPr>
          <a:xfrm>
            <a:off x="2899724" y="5824202"/>
            <a:ext cx="2190418" cy="799200"/>
            <a:chOff x="3676294" y="5691010"/>
            <a:chExt cx="2190418" cy="799200"/>
          </a:xfrm>
        </p:grpSpPr>
        <p:sp>
          <p:nvSpPr>
            <p:cNvPr id="35" name="TextBox 34">
              <a:extLst>
                <a:ext uri="{FF2B5EF4-FFF2-40B4-BE49-F238E27FC236}">
                  <a16:creationId xmlns:a16="http://schemas.microsoft.com/office/drawing/2014/main" id="{BD267699-33EA-4814-94D8-221535C542FC}"/>
                </a:ext>
              </a:extLst>
            </p:cNvPr>
            <p:cNvSpPr txBox="1"/>
            <p:nvPr/>
          </p:nvSpPr>
          <p:spPr>
            <a:xfrm>
              <a:off x="4345894" y="5902993"/>
              <a:ext cx="1520818" cy="400110"/>
            </a:xfrm>
            <a:prstGeom prst="rect">
              <a:avLst/>
            </a:prstGeom>
            <a:noFill/>
          </p:spPr>
          <p:txBody>
            <a:bodyPr wrap="square" rtlCol="0">
              <a:spAutoFit/>
            </a:bodyPr>
            <a:lstStyle/>
            <a:p>
              <a:r>
                <a:rPr lang="en-CA" sz="2000" b="1">
                  <a:latin typeface="Arial" panose="020B0604020202020204" pitchFamily="34" charset="0"/>
                  <a:cs typeface="Arial" panose="020B0604020202020204" pitchFamily="34" charset="0"/>
                </a:rPr>
                <a:t>Organize</a:t>
              </a:r>
              <a:endParaRPr lang="en-CA" sz="2400" b="1">
                <a:latin typeface="Arial" panose="020B0604020202020204" pitchFamily="34" charset="0"/>
                <a:cs typeface="Arial" panose="020B0604020202020204" pitchFamily="34" charset="0"/>
              </a:endParaRPr>
            </a:p>
          </p:txBody>
        </p:sp>
        <p:pic>
          <p:nvPicPr>
            <p:cNvPr id="36" name="Graphic 35">
              <a:extLst>
                <a:ext uri="{FF2B5EF4-FFF2-40B4-BE49-F238E27FC236}">
                  <a16:creationId xmlns:a16="http://schemas.microsoft.com/office/drawing/2014/main" id="{BC383A7D-D279-4FD2-882A-30F06B7B050F}"/>
                </a:ext>
              </a:extLst>
            </p:cNvPr>
            <p:cNvPicPr preferRelativeResize="0">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3676294" y="5691010"/>
              <a:ext cx="669600" cy="799200"/>
            </a:xfrm>
            <a:prstGeom prst="rect">
              <a:avLst/>
            </a:prstGeom>
          </p:spPr>
        </p:pic>
      </p:grpSp>
      <p:grpSp>
        <p:nvGrpSpPr>
          <p:cNvPr id="37" name="Group 36">
            <a:extLst>
              <a:ext uri="{FF2B5EF4-FFF2-40B4-BE49-F238E27FC236}">
                <a16:creationId xmlns:a16="http://schemas.microsoft.com/office/drawing/2014/main" id="{E15A2B51-4D35-49CB-BD3C-333B1E4EB264}"/>
              </a:ext>
            </a:extLst>
          </p:cNvPr>
          <p:cNvGrpSpPr/>
          <p:nvPr/>
        </p:nvGrpSpPr>
        <p:grpSpPr>
          <a:xfrm>
            <a:off x="5372513" y="5608111"/>
            <a:ext cx="2004592" cy="798542"/>
            <a:chOff x="766333" y="5721772"/>
            <a:chExt cx="2004592" cy="798542"/>
          </a:xfrm>
        </p:grpSpPr>
        <p:sp>
          <p:nvSpPr>
            <p:cNvPr id="38" name="TextBox 37">
              <a:extLst>
                <a:ext uri="{FF2B5EF4-FFF2-40B4-BE49-F238E27FC236}">
                  <a16:creationId xmlns:a16="http://schemas.microsoft.com/office/drawing/2014/main" id="{F07FDE80-DC7E-482C-8057-008B1D665337}"/>
                </a:ext>
              </a:extLst>
            </p:cNvPr>
            <p:cNvSpPr txBox="1"/>
            <p:nvPr/>
          </p:nvSpPr>
          <p:spPr>
            <a:xfrm>
              <a:off x="944249" y="5890210"/>
              <a:ext cx="1826676" cy="400110"/>
            </a:xfrm>
            <a:prstGeom prst="rect">
              <a:avLst/>
            </a:prstGeom>
            <a:noFill/>
          </p:spPr>
          <p:txBody>
            <a:bodyPr wrap="square" rtlCol="0">
              <a:spAutoFit/>
            </a:bodyPr>
            <a:lstStyle/>
            <a:p>
              <a:pPr algn="ctr"/>
              <a:r>
                <a:rPr lang="en-CA" sz="2000" b="1">
                  <a:latin typeface="Arial" panose="020B0604020202020204" pitchFamily="34" charset="0"/>
                  <a:cs typeface="Arial" panose="020B0604020202020204" pitchFamily="34" charset="0"/>
                </a:rPr>
                <a:t>Think</a:t>
              </a:r>
              <a:endParaRPr lang="en-CA" sz="2400" b="1">
                <a:latin typeface="Arial" panose="020B0604020202020204" pitchFamily="34" charset="0"/>
                <a:cs typeface="Arial" panose="020B0604020202020204" pitchFamily="34" charset="0"/>
              </a:endParaRPr>
            </a:p>
          </p:txBody>
        </p:sp>
        <p:pic>
          <p:nvPicPr>
            <p:cNvPr id="39" name="Graphic 38">
              <a:extLst>
                <a:ext uri="{FF2B5EF4-FFF2-40B4-BE49-F238E27FC236}">
                  <a16:creationId xmlns:a16="http://schemas.microsoft.com/office/drawing/2014/main" id="{BC344551-A7D9-486C-B26F-02185359A1A8}"/>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766333" y="5721772"/>
              <a:ext cx="669600" cy="798542"/>
            </a:xfrm>
            <a:prstGeom prst="rect">
              <a:avLst/>
            </a:prstGeom>
          </p:spPr>
        </p:pic>
      </p:grpSp>
      <p:grpSp>
        <p:nvGrpSpPr>
          <p:cNvPr id="40" name="Group 39">
            <a:extLst>
              <a:ext uri="{FF2B5EF4-FFF2-40B4-BE49-F238E27FC236}">
                <a16:creationId xmlns:a16="http://schemas.microsoft.com/office/drawing/2014/main" id="{ED899BED-2F3C-4B9B-94AF-5A5C409C9966}"/>
              </a:ext>
            </a:extLst>
          </p:cNvPr>
          <p:cNvGrpSpPr/>
          <p:nvPr/>
        </p:nvGrpSpPr>
        <p:grpSpPr>
          <a:xfrm>
            <a:off x="7653070" y="5824860"/>
            <a:ext cx="2004592" cy="798542"/>
            <a:chOff x="766333" y="5721772"/>
            <a:chExt cx="2004592" cy="798542"/>
          </a:xfrm>
        </p:grpSpPr>
        <p:sp>
          <p:nvSpPr>
            <p:cNvPr id="41" name="TextBox 40">
              <a:extLst>
                <a:ext uri="{FF2B5EF4-FFF2-40B4-BE49-F238E27FC236}">
                  <a16:creationId xmlns:a16="http://schemas.microsoft.com/office/drawing/2014/main" id="{20BD85C0-3CE4-4631-8CBD-415AA9E5C273}"/>
                </a:ext>
              </a:extLst>
            </p:cNvPr>
            <p:cNvSpPr txBox="1"/>
            <p:nvPr/>
          </p:nvSpPr>
          <p:spPr>
            <a:xfrm>
              <a:off x="944249" y="5890210"/>
              <a:ext cx="1826676" cy="400110"/>
            </a:xfrm>
            <a:prstGeom prst="rect">
              <a:avLst/>
            </a:prstGeom>
            <a:noFill/>
          </p:spPr>
          <p:txBody>
            <a:bodyPr wrap="square" rtlCol="0">
              <a:spAutoFit/>
            </a:bodyPr>
            <a:lstStyle/>
            <a:p>
              <a:pPr algn="ctr"/>
              <a:r>
                <a:rPr lang="en-CA" sz="2000" b="1">
                  <a:latin typeface="Arial" panose="020B0604020202020204" pitchFamily="34" charset="0"/>
                  <a:cs typeface="Arial" panose="020B0604020202020204" pitchFamily="34" charset="0"/>
                </a:rPr>
                <a:t>Think</a:t>
              </a:r>
              <a:endParaRPr lang="en-CA" sz="2400" b="1">
                <a:latin typeface="Arial" panose="020B0604020202020204" pitchFamily="34" charset="0"/>
                <a:cs typeface="Arial" panose="020B0604020202020204" pitchFamily="34" charset="0"/>
              </a:endParaRPr>
            </a:p>
          </p:txBody>
        </p:sp>
        <p:pic>
          <p:nvPicPr>
            <p:cNvPr id="42" name="Graphic 41">
              <a:extLst>
                <a:ext uri="{FF2B5EF4-FFF2-40B4-BE49-F238E27FC236}">
                  <a16:creationId xmlns:a16="http://schemas.microsoft.com/office/drawing/2014/main" id="{8866A6FD-A51B-48BA-97D8-B5CE379C2C78}"/>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766333" y="5721772"/>
              <a:ext cx="669600" cy="798542"/>
            </a:xfrm>
            <a:prstGeom prst="rect">
              <a:avLst/>
            </a:prstGeom>
          </p:spPr>
        </p:pic>
      </p:grpSp>
      <p:grpSp>
        <p:nvGrpSpPr>
          <p:cNvPr id="43" name="Group 42">
            <a:extLst>
              <a:ext uri="{FF2B5EF4-FFF2-40B4-BE49-F238E27FC236}">
                <a16:creationId xmlns:a16="http://schemas.microsoft.com/office/drawing/2014/main" id="{116EA282-E51D-4B92-9F5D-DF7CB76D2C3F}"/>
              </a:ext>
            </a:extLst>
          </p:cNvPr>
          <p:cNvGrpSpPr/>
          <p:nvPr/>
        </p:nvGrpSpPr>
        <p:grpSpPr>
          <a:xfrm>
            <a:off x="10104196" y="5574850"/>
            <a:ext cx="2041622" cy="799200"/>
            <a:chOff x="6884163" y="5701441"/>
            <a:chExt cx="2041622" cy="799200"/>
          </a:xfrm>
        </p:grpSpPr>
        <p:sp>
          <p:nvSpPr>
            <p:cNvPr id="44" name="TextBox 43">
              <a:extLst>
                <a:ext uri="{FF2B5EF4-FFF2-40B4-BE49-F238E27FC236}">
                  <a16:creationId xmlns:a16="http://schemas.microsoft.com/office/drawing/2014/main" id="{2602F9C9-AA15-45E3-BEE4-74B462B2C074}"/>
                </a:ext>
              </a:extLst>
            </p:cNvPr>
            <p:cNvSpPr txBox="1"/>
            <p:nvPr/>
          </p:nvSpPr>
          <p:spPr>
            <a:xfrm>
              <a:off x="7012125" y="5828449"/>
              <a:ext cx="1913660" cy="400110"/>
            </a:xfrm>
            <a:prstGeom prst="rect">
              <a:avLst/>
            </a:prstGeom>
            <a:noFill/>
          </p:spPr>
          <p:txBody>
            <a:bodyPr wrap="square" rtlCol="0">
              <a:spAutoFit/>
            </a:bodyPr>
            <a:lstStyle/>
            <a:p>
              <a:pPr algn="ctr"/>
              <a:r>
                <a:rPr lang="en-CA" sz="2000" b="1">
                  <a:latin typeface="Arial" panose="020B0604020202020204" pitchFamily="34" charset="0"/>
                  <a:cs typeface="Arial" panose="020B0604020202020204" pitchFamily="34" charset="0"/>
                </a:rPr>
                <a:t>Build</a:t>
              </a:r>
              <a:endParaRPr lang="en-CA" sz="2400" b="1">
                <a:latin typeface="Arial" panose="020B0604020202020204" pitchFamily="34" charset="0"/>
                <a:cs typeface="Arial" panose="020B0604020202020204" pitchFamily="34" charset="0"/>
              </a:endParaRPr>
            </a:p>
          </p:txBody>
        </p:sp>
        <p:pic>
          <p:nvPicPr>
            <p:cNvPr id="45" name="Picture 44" descr="Icon&#10;&#10;Description automatically generated">
              <a:extLst>
                <a:ext uri="{FF2B5EF4-FFF2-40B4-BE49-F238E27FC236}">
                  <a16:creationId xmlns:a16="http://schemas.microsoft.com/office/drawing/2014/main" id="{4FAC5990-7D0C-4511-9FFF-7077A875F001}"/>
                </a:ext>
              </a:extLst>
            </p:cNvPr>
            <p:cNvPicPr preferRelativeResize="0">
              <a:picLocks/>
            </p:cNvPicPr>
            <p:nvPr/>
          </p:nvPicPr>
          <p:blipFill>
            <a:blip r:embed="rId15">
              <a:extLst>
                <a:ext uri="{28A0092B-C50C-407E-A947-70E740481C1C}">
                  <a14:useLocalDpi xmlns:a14="http://schemas.microsoft.com/office/drawing/2010/main" val="0"/>
                </a:ext>
              </a:extLst>
            </a:blip>
            <a:stretch>
              <a:fillRect/>
            </a:stretch>
          </p:blipFill>
          <p:spPr>
            <a:xfrm>
              <a:off x="6884163" y="5701441"/>
              <a:ext cx="669600" cy="799200"/>
            </a:xfrm>
            <a:prstGeom prst="rect">
              <a:avLst/>
            </a:prstGeom>
          </p:spPr>
        </p:pic>
      </p:grpSp>
    </p:spTree>
    <p:extLst>
      <p:ext uri="{BB962C8B-B14F-4D97-AF65-F5344CB8AC3E}">
        <p14:creationId xmlns:p14="http://schemas.microsoft.com/office/powerpoint/2010/main" val="249678258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A picture containing different, arranged, several&#10;&#10;Description automatically generated">
            <a:extLst>
              <a:ext uri="{FF2B5EF4-FFF2-40B4-BE49-F238E27FC236}">
                <a16:creationId xmlns:a16="http://schemas.microsoft.com/office/drawing/2014/main" id="{CAC18AB3-B5B3-489D-A67B-92394D88DC0D}"/>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186318" y="0"/>
            <a:ext cx="15019762" cy="6858000"/>
          </a:xfrm>
          <a:prstGeom prst="rect">
            <a:avLst/>
          </a:prstGeom>
        </p:spPr>
      </p:pic>
      <p:sp>
        <p:nvSpPr>
          <p:cNvPr id="5" name="Rectangle 4">
            <a:extLst>
              <a:ext uri="{FF2B5EF4-FFF2-40B4-BE49-F238E27FC236}">
                <a16:creationId xmlns:a16="http://schemas.microsoft.com/office/drawing/2014/main" id="{F6D45264-3BBE-4CF9-B794-C240F2952958}"/>
              </a:ext>
            </a:extLst>
          </p:cNvPr>
          <p:cNvSpPr/>
          <p:nvPr/>
        </p:nvSpPr>
        <p:spPr>
          <a:xfrm>
            <a:off x="9441846" y="-1"/>
            <a:ext cx="2750154" cy="6858001"/>
          </a:xfrm>
          <a:prstGeom prst="rect">
            <a:avLst/>
          </a:prstGeom>
          <a:solidFill>
            <a:srgbClr val="F9A7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6" name="Content Placeholder 2">
            <a:extLst>
              <a:ext uri="{FF2B5EF4-FFF2-40B4-BE49-F238E27FC236}">
                <a16:creationId xmlns:a16="http://schemas.microsoft.com/office/drawing/2014/main" id="{7D868C00-052C-4CF7-8B4E-7A6CA4E2AA66}"/>
              </a:ext>
            </a:extLst>
          </p:cNvPr>
          <p:cNvSpPr txBox="1">
            <a:spLocks/>
          </p:cNvSpPr>
          <p:nvPr/>
        </p:nvSpPr>
        <p:spPr>
          <a:xfrm>
            <a:off x="609600" y="1600201"/>
            <a:ext cx="10972800" cy="4525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FFFFFF"/>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rgbClr val="FFFFFF"/>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FFFFFF"/>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FFFFFF"/>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FFFFFF"/>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a:buNone/>
            </a:pPr>
            <a:r>
              <a:rPr lang="en-CA" sz="4000">
                <a:solidFill>
                  <a:srgbClr val="00527F"/>
                </a:solidFill>
                <a:latin typeface="Arial" panose="020B0604020202020204" pitchFamily="34" charset="0"/>
                <a:cs typeface="Arial" panose="020B0604020202020204" pitchFamily="34" charset="0"/>
              </a:rPr>
              <a:t>Bonus Points!</a:t>
            </a:r>
          </a:p>
          <a:p>
            <a:endParaRPr lang="en-CA"/>
          </a:p>
        </p:txBody>
      </p:sp>
      <p:pic>
        <p:nvPicPr>
          <p:cNvPr id="9" name="Picture 8" descr="Shape&#10;&#10;Description automatically generated">
            <a:extLst>
              <a:ext uri="{FF2B5EF4-FFF2-40B4-BE49-F238E27FC236}">
                <a16:creationId xmlns:a16="http://schemas.microsoft.com/office/drawing/2014/main" id="{4DD838D7-009D-4A2E-ACDF-5CD9F20D4E08}"/>
              </a:ext>
            </a:extLst>
          </p:cNvPr>
          <p:cNvPicPr>
            <a:picLocks noChangeAspect="1"/>
          </p:cNvPicPr>
          <p:nvPr/>
        </p:nvPicPr>
        <p:blipFill rotWithShape="1">
          <a:blip r:embed="rId4">
            <a:extLst>
              <a:ext uri="{28A0092B-C50C-407E-A947-70E740481C1C}">
                <a14:useLocalDpi xmlns:a14="http://schemas.microsoft.com/office/drawing/2010/main" val="0"/>
              </a:ext>
            </a:extLst>
          </a:blip>
          <a:srcRect l="12907" t="69503" r="11123" b="16765"/>
          <a:stretch/>
        </p:blipFill>
        <p:spPr>
          <a:xfrm>
            <a:off x="0" y="325924"/>
            <a:ext cx="4634144" cy="1057177"/>
          </a:xfrm>
          <a:prstGeom prst="rect">
            <a:avLst/>
          </a:prstGeom>
        </p:spPr>
      </p:pic>
      <p:sp>
        <p:nvSpPr>
          <p:cNvPr id="10" name="Title 1">
            <a:extLst>
              <a:ext uri="{FF2B5EF4-FFF2-40B4-BE49-F238E27FC236}">
                <a16:creationId xmlns:a16="http://schemas.microsoft.com/office/drawing/2014/main" id="{6A7CA1A2-79DA-403D-8B92-9EFCCB1BD558}"/>
              </a:ext>
            </a:extLst>
          </p:cNvPr>
          <p:cNvSpPr>
            <a:spLocks noGrp="1"/>
          </p:cNvSpPr>
          <p:nvPr>
            <p:ph type="title"/>
          </p:nvPr>
        </p:nvSpPr>
        <p:spPr>
          <a:xfrm>
            <a:off x="114749" y="283012"/>
            <a:ext cx="4519395" cy="1143000"/>
          </a:xfrm>
        </p:spPr>
        <p:txBody>
          <a:bodyPr/>
          <a:lstStyle/>
          <a:p>
            <a:r>
              <a:rPr lang="en-CA" b="1">
                <a:latin typeface="Arial" panose="020B0604020202020204" pitchFamily="34" charset="0"/>
                <a:cs typeface="Arial" panose="020B0604020202020204" pitchFamily="34" charset="0"/>
              </a:rPr>
              <a:t>New Barn Build</a:t>
            </a:r>
            <a:endParaRPr lang="en-CA">
              <a:latin typeface="Arial" panose="020B0604020202020204" pitchFamily="34" charset="0"/>
              <a:cs typeface="Arial" panose="020B0604020202020204" pitchFamily="34" charset="0"/>
            </a:endParaRPr>
          </a:p>
        </p:txBody>
      </p:sp>
      <p:pic>
        <p:nvPicPr>
          <p:cNvPr id="8" name="Graphic 7" descr="Barn with solid fill">
            <a:extLst>
              <a:ext uri="{FF2B5EF4-FFF2-40B4-BE49-F238E27FC236}">
                <a16:creationId xmlns:a16="http://schemas.microsoft.com/office/drawing/2014/main" id="{AFE19FE4-59C2-4B5F-B906-E76F8871A93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86849" y="130461"/>
            <a:ext cx="1295551" cy="1295551"/>
          </a:xfrm>
          <a:prstGeom prst="rect">
            <a:avLst/>
          </a:prstGeom>
        </p:spPr>
      </p:pic>
      <p:pic>
        <p:nvPicPr>
          <p:cNvPr id="11" name="Picture 10" descr="A person sitting at a desk&#10;&#10;Description automatically generated with medium confidence">
            <a:extLst>
              <a:ext uri="{FF2B5EF4-FFF2-40B4-BE49-F238E27FC236}">
                <a16:creationId xmlns:a16="http://schemas.microsoft.com/office/drawing/2014/main" id="{F1755B99-4350-45C7-A0E2-045D0A6CCC5D}"/>
              </a:ext>
            </a:extLst>
          </p:cNvPr>
          <p:cNvPicPr>
            <a:picLocks noChangeAspect="1"/>
          </p:cNvPicPr>
          <p:nvPr/>
        </p:nvPicPr>
        <p:blipFill rotWithShape="1">
          <a:blip r:embed="rId7">
            <a:extLst>
              <a:ext uri="{28A0092B-C50C-407E-A947-70E740481C1C}">
                <a14:useLocalDpi xmlns:a14="http://schemas.microsoft.com/office/drawing/2010/main" val="0"/>
              </a:ext>
            </a:extLst>
          </a:blip>
          <a:srcRect b="40952"/>
          <a:stretch/>
        </p:blipFill>
        <p:spPr>
          <a:xfrm>
            <a:off x="2374157" y="2417872"/>
            <a:ext cx="3239409" cy="2677911"/>
          </a:xfrm>
          <a:prstGeom prst="rect">
            <a:avLst/>
          </a:prstGeom>
        </p:spPr>
      </p:pic>
      <p:pic>
        <p:nvPicPr>
          <p:cNvPr id="12" name="Picture 11" descr="A person sitting at a desk&#10;&#10;Description automatically generated with medium confidence">
            <a:extLst>
              <a:ext uri="{FF2B5EF4-FFF2-40B4-BE49-F238E27FC236}">
                <a16:creationId xmlns:a16="http://schemas.microsoft.com/office/drawing/2014/main" id="{3E981514-AB7C-4106-92CA-A46C9913C5BF}"/>
              </a:ext>
            </a:extLst>
          </p:cNvPr>
          <p:cNvPicPr>
            <a:picLocks noChangeAspect="1"/>
          </p:cNvPicPr>
          <p:nvPr/>
        </p:nvPicPr>
        <p:blipFill rotWithShape="1">
          <a:blip r:embed="rId8">
            <a:extLst>
              <a:ext uri="{28A0092B-C50C-407E-A947-70E740481C1C}">
                <a14:useLocalDpi xmlns:a14="http://schemas.microsoft.com/office/drawing/2010/main" val="0"/>
              </a:ext>
            </a:extLst>
          </a:blip>
          <a:srcRect b="38003"/>
          <a:stretch/>
        </p:blipFill>
        <p:spPr>
          <a:xfrm>
            <a:off x="6501444" y="2417872"/>
            <a:ext cx="3271963" cy="2839927"/>
          </a:xfrm>
          <a:prstGeom prst="rect">
            <a:avLst/>
          </a:prstGeom>
        </p:spPr>
      </p:pic>
    </p:spTree>
    <p:extLst>
      <p:ext uri="{BB962C8B-B14F-4D97-AF65-F5344CB8AC3E}">
        <p14:creationId xmlns:p14="http://schemas.microsoft.com/office/powerpoint/2010/main" val="225039724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different, arranged, several&#10;&#10;Description automatically generated">
            <a:extLst>
              <a:ext uri="{FF2B5EF4-FFF2-40B4-BE49-F238E27FC236}">
                <a16:creationId xmlns:a16="http://schemas.microsoft.com/office/drawing/2014/main" id="{DEA1202B-4116-4B30-8C65-5678EF0E7DA1}"/>
              </a:ext>
            </a:extLst>
          </p:cNvPr>
          <p:cNvPicPr>
            <a:picLocks noChangeAspect="1"/>
          </p:cNvPicPr>
          <p:nvPr/>
        </p:nvPicPr>
        <p:blipFill rotWithShape="1">
          <a:blip r:embed="rId2">
            <a:alphaModFix amt="50000"/>
            <a:extLst>
              <a:ext uri="{28A0092B-C50C-407E-A947-70E740481C1C}">
                <a14:useLocalDpi xmlns:a14="http://schemas.microsoft.com/office/drawing/2010/main" val="0"/>
              </a:ext>
            </a:extLst>
          </a:blip>
          <a:srcRect t="1" r="48516" b="57607"/>
          <a:stretch/>
        </p:blipFill>
        <p:spPr>
          <a:xfrm>
            <a:off x="-2414917" y="-36828"/>
            <a:ext cx="15019762" cy="6858000"/>
          </a:xfrm>
          <a:prstGeom prst="rect">
            <a:avLst/>
          </a:prstGeom>
        </p:spPr>
      </p:pic>
      <p:sp>
        <p:nvSpPr>
          <p:cNvPr id="3" name="Content Placeholder 2">
            <a:extLst>
              <a:ext uri="{FF2B5EF4-FFF2-40B4-BE49-F238E27FC236}">
                <a16:creationId xmlns:a16="http://schemas.microsoft.com/office/drawing/2014/main" id="{69C54447-6EC5-4362-AB93-3CC2B0FD18EF}"/>
              </a:ext>
            </a:extLst>
          </p:cNvPr>
          <p:cNvSpPr>
            <a:spLocks noGrp="1"/>
          </p:cNvSpPr>
          <p:nvPr>
            <p:ph idx="1"/>
          </p:nvPr>
        </p:nvSpPr>
        <p:spPr/>
        <p:txBody>
          <a:bodyPr>
            <a:noAutofit/>
          </a:bodyPr>
          <a:lstStyle/>
          <a:p>
            <a:pPr marL="0" indent="0">
              <a:lnSpc>
                <a:spcPct val="150000"/>
              </a:lnSpc>
              <a:buNone/>
            </a:pPr>
            <a:r>
              <a:rPr lang="en-US" sz="2200" b="0" i="0">
                <a:solidFill>
                  <a:srgbClr val="000000"/>
                </a:solidFill>
                <a:effectLst/>
                <a:latin typeface="Arial" panose="020B0604020202020204" pitchFamily="34" charset="0"/>
                <a:cs typeface="Arial" panose="020B0604020202020204" pitchFamily="34" charset="0"/>
              </a:rPr>
              <a:t>Sven and Dayle are livestock producers that raise goats, sheep, pigs, and chickens. They have been selling their meat and eggs directly to consumers at local farmers markets.  They have noticed a growing trend of consumers purchasing groceries online. They want to offer their products through an online store to provide year-round sales and use this new venture as an opportunity to rebrand as well. </a:t>
            </a:r>
          </a:p>
          <a:p>
            <a:pPr>
              <a:lnSpc>
                <a:spcPct val="150000"/>
              </a:lnSpc>
            </a:pPr>
            <a:endParaRPr lang="en-US" sz="2200">
              <a:solidFill>
                <a:srgbClr val="000000"/>
              </a:solidFill>
              <a:latin typeface="Merlo Neue Black" panose="00000A00000000000000"/>
            </a:endParaRPr>
          </a:p>
          <a:p>
            <a:pPr>
              <a:lnSpc>
                <a:spcPct val="150000"/>
              </a:lnSpc>
            </a:pPr>
            <a:endParaRPr lang="en-CA" sz="2200">
              <a:latin typeface="Merlo Neue Black" panose="00000A00000000000000"/>
            </a:endParaRPr>
          </a:p>
        </p:txBody>
      </p:sp>
      <p:pic>
        <p:nvPicPr>
          <p:cNvPr id="5" name="Picture 4" descr="Shape&#10;&#10;Description automatically generated">
            <a:extLst>
              <a:ext uri="{FF2B5EF4-FFF2-40B4-BE49-F238E27FC236}">
                <a16:creationId xmlns:a16="http://schemas.microsoft.com/office/drawing/2014/main" id="{9232700B-7F72-4B9B-BD9B-75BA0A5EEF4B}"/>
              </a:ext>
            </a:extLst>
          </p:cNvPr>
          <p:cNvPicPr>
            <a:picLocks noChangeAspect="1"/>
          </p:cNvPicPr>
          <p:nvPr/>
        </p:nvPicPr>
        <p:blipFill rotWithShape="1">
          <a:blip r:embed="rId3">
            <a:extLst>
              <a:ext uri="{28A0092B-C50C-407E-A947-70E740481C1C}">
                <a14:useLocalDpi xmlns:a14="http://schemas.microsoft.com/office/drawing/2010/main" val="0"/>
              </a:ext>
            </a:extLst>
          </a:blip>
          <a:srcRect l="12906" t="69503" r="16549" b="16765"/>
          <a:stretch/>
        </p:blipFill>
        <p:spPr>
          <a:xfrm>
            <a:off x="0" y="325924"/>
            <a:ext cx="5450186" cy="1057177"/>
          </a:xfrm>
          <a:prstGeom prst="rect">
            <a:avLst/>
          </a:prstGeom>
        </p:spPr>
      </p:pic>
      <p:sp>
        <p:nvSpPr>
          <p:cNvPr id="2" name="Title 1">
            <a:extLst>
              <a:ext uri="{FF2B5EF4-FFF2-40B4-BE49-F238E27FC236}">
                <a16:creationId xmlns:a16="http://schemas.microsoft.com/office/drawing/2014/main" id="{E3A8D4BC-9020-4FBB-8053-75F4D8B67018}"/>
              </a:ext>
            </a:extLst>
          </p:cNvPr>
          <p:cNvSpPr>
            <a:spLocks noGrp="1"/>
          </p:cNvSpPr>
          <p:nvPr>
            <p:ph type="title"/>
          </p:nvPr>
        </p:nvSpPr>
        <p:spPr>
          <a:xfrm>
            <a:off x="1" y="283012"/>
            <a:ext cx="5450186" cy="1143000"/>
          </a:xfrm>
        </p:spPr>
        <p:txBody>
          <a:bodyPr>
            <a:normAutofit/>
          </a:bodyPr>
          <a:lstStyle/>
          <a:p>
            <a:r>
              <a:rPr lang="en-US">
                <a:latin typeface="Arial" panose="020B0604020202020204" pitchFamily="34" charset="0"/>
                <a:cs typeface="Arial" panose="020B0604020202020204" pitchFamily="34" charset="0"/>
              </a:rPr>
              <a:t>New Online Store</a:t>
            </a:r>
            <a:endParaRPr lang="en-CA">
              <a:latin typeface="Arial" panose="020B0604020202020204" pitchFamily="34" charset="0"/>
              <a:cs typeface="Arial" panose="020B0604020202020204" pitchFamily="34" charset="0"/>
            </a:endParaRPr>
          </a:p>
        </p:txBody>
      </p:sp>
      <p:grpSp>
        <p:nvGrpSpPr>
          <p:cNvPr id="7" name="Group 6">
            <a:extLst>
              <a:ext uri="{FF2B5EF4-FFF2-40B4-BE49-F238E27FC236}">
                <a16:creationId xmlns:a16="http://schemas.microsoft.com/office/drawing/2014/main" id="{2F432CF2-C99C-4986-AB6B-9B3F41A4E25B}"/>
              </a:ext>
            </a:extLst>
          </p:cNvPr>
          <p:cNvGrpSpPr/>
          <p:nvPr/>
        </p:nvGrpSpPr>
        <p:grpSpPr>
          <a:xfrm>
            <a:off x="1450907" y="4620704"/>
            <a:ext cx="1227731" cy="1413228"/>
            <a:chOff x="1248464" y="3815429"/>
            <a:chExt cx="1227731" cy="1413228"/>
          </a:xfrm>
        </p:grpSpPr>
        <p:pic>
          <p:nvPicPr>
            <p:cNvPr id="8" name="Picture 7">
              <a:extLst>
                <a:ext uri="{FF2B5EF4-FFF2-40B4-BE49-F238E27FC236}">
                  <a16:creationId xmlns:a16="http://schemas.microsoft.com/office/drawing/2014/main" id="{1BEEDC12-52FD-47A7-B7EA-E0855A606AE9}"/>
                </a:ext>
              </a:extLst>
            </p:cNvPr>
            <p:cNvPicPr>
              <a:picLocks noChangeAspect="1"/>
            </p:cNvPicPr>
            <p:nvPr/>
          </p:nvPicPr>
          <p:blipFill>
            <a:blip r:embed="rId4"/>
            <a:stretch>
              <a:fillRect/>
            </a:stretch>
          </p:blipFill>
          <p:spPr>
            <a:xfrm>
              <a:off x="1248464" y="3815429"/>
              <a:ext cx="1227731" cy="1413228"/>
            </a:xfrm>
            <a:prstGeom prst="rect">
              <a:avLst/>
            </a:prstGeom>
          </p:spPr>
        </p:pic>
        <p:sp>
          <p:nvSpPr>
            <p:cNvPr id="9" name="TextBox 8">
              <a:extLst>
                <a:ext uri="{FF2B5EF4-FFF2-40B4-BE49-F238E27FC236}">
                  <a16:creationId xmlns:a16="http://schemas.microsoft.com/office/drawing/2014/main" id="{58E66BE8-53DF-4F4D-9CEE-FFBA9066D082}"/>
                </a:ext>
              </a:extLst>
            </p:cNvPr>
            <p:cNvSpPr txBox="1"/>
            <p:nvPr/>
          </p:nvSpPr>
          <p:spPr>
            <a:xfrm>
              <a:off x="1544825" y="3995895"/>
              <a:ext cx="600363" cy="1015663"/>
            </a:xfrm>
            <a:prstGeom prst="rect">
              <a:avLst/>
            </a:prstGeom>
            <a:noFill/>
          </p:spPr>
          <p:txBody>
            <a:bodyPr wrap="square" rtlCol="0">
              <a:spAutoFit/>
            </a:bodyPr>
            <a:lstStyle/>
            <a:p>
              <a:pPr algn="ctr"/>
              <a:r>
                <a:rPr lang="en-CA" sz="6000" b="1">
                  <a:solidFill>
                    <a:srgbClr val="FFFFFF"/>
                  </a:solidFill>
                  <a:effectLst>
                    <a:outerShdw blurRad="95250" dist="38100" dir="2700000" algn="tl" rotWithShape="0">
                      <a:srgbClr val="000000">
                        <a:alpha val="21000"/>
                      </a:srgbClr>
                    </a:outerShdw>
                  </a:effectLst>
                  <a:latin typeface="Arial"/>
                  <a:cs typeface="Arial"/>
                </a:rPr>
                <a:t>?</a:t>
              </a:r>
            </a:p>
          </p:txBody>
        </p:sp>
      </p:grpSp>
      <p:pic>
        <p:nvPicPr>
          <p:cNvPr id="10" name="Picture 9">
            <a:extLst>
              <a:ext uri="{FF2B5EF4-FFF2-40B4-BE49-F238E27FC236}">
                <a16:creationId xmlns:a16="http://schemas.microsoft.com/office/drawing/2014/main" id="{31757AF0-BA12-470D-A780-60F28CCD7249}"/>
              </a:ext>
            </a:extLst>
          </p:cNvPr>
          <p:cNvPicPr>
            <a:picLocks noChangeAspect="1"/>
          </p:cNvPicPr>
          <p:nvPr/>
        </p:nvPicPr>
        <p:blipFill rotWithShape="1">
          <a:blip r:embed="rId5">
            <a:extLst>
              <a:ext uri="{28A0092B-C50C-407E-A947-70E740481C1C}">
                <a14:useLocalDpi xmlns:a14="http://schemas.microsoft.com/office/drawing/2010/main" val="0"/>
              </a:ext>
            </a:extLst>
          </a:blip>
          <a:srcRect l="5917" t="41041" r="6171" b="50952"/>
          <a:stretch/>
        </p:blipFill>
        <p:spPr>
          <a:xfrm>
            <a:off x="2656096" y="4668768"/>
            <a:ext cx="7274256" cy="1303363"/>
          </a:xfrm>
          <a:prstGeom prst="rect">
            <a:avLst/>
          </a:prstGeom>
        </p:spPr>
      </p:pic>
      <p:sp>
        <p:nvSpPr>
          <p:cNvPr id="11" name="TextBox 10">
            <a:extLst>
              <a:ext uri="{FF2B5EF4-FFF2-40B4-BE49-F238E27FC236}">
                <a16:creationId xmlns:a16="http://schemas.microsoft.com/office/drawing/2014/main" id="{20FF3354-5006-470C-9954-BAE477C6A34E}"/>
              </a:ext>
            </a:extLst>
          </p:cNvPr>
          <p:cNvSpPr txBox="1"/>
          <p:nvPr/>
        </p:nvSpPr>
        <p:spPr>
          <a:xfrm>
            <a:off x="1747268" y="6081654"/>
            <a:ext cx="8650224" cy="523220"/>
          </a:xfrm>
          <a:prstGeom prst="rect">
            <a:avLst/>
          </a:prstGeom>
          <a:noFill/>
        </p:spPr>
        <p:txBody>
          <a:bodyPr wrap="square">
            <a:spAutoFit/>
          </a:bodyPr>
          <a:lstStyle/>
          <a:p>
            <a:pPr marL="0" indent="0" algn="ctr">
              <a:buNone/>
            </a:pPr>
            <a:r>
              <a:rPr lang="en-US" sz="2800" b="1" i="1">
                <a:solidFill>
                  <a:srgbClr val="FFC000"/>
                </a:solidFill>
                <a:latin typeface="Arial" panose="020B0604020202020204" pitchFamily="34" charset="0"/>
                <a:cs typeface="Arial" panose="020B0604020202020204" pitchFamily="34" charset="0"/>
              </a:rPr>
              <a:t>5 Career Cards Required</a:t>
            </a:r>
            <a:endParaRPr lang="en-CA" sz="2800" b="1" i="1">
              <a:solidFill>
                <a:srgbClr val="FFC000"/>
              </a:solidFill>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EF638A2E-37AF-4FF3-BC6B-9EA04E533695}"/>
              </a:ext>
            </a:extLst>
          </p:cNvPr>
          <p:cNvSpPr txBox="1"/>
          <p:nvPr/>
        </p:nvSpPr>
        <p:spPr>
          <a:xfrm>
            <a:off x="2906162" y="4991393"/>
            <a:ext cx="6853474" cy="671851"/>
          </a:xfrm>
          <a:prstGeom prst="rect">
            <a:avLst/>
          </a:prstGeom>
          <a:noFill/>
        </p:spPr>
        <p:txBody>
          <a:bodyPr wrap="square">
            <a:spAutoFit/>
          </a:bodyPr>
          <a:lstStyle/>
          <a:p>
            <a:pPr algn="ctr">
              <a:lnSpc>
                <a:spcPct val="150000"/>
              </a:lnSpc>
            </a:pPr>
            <a:r>
              <a:rPr lang="en-US" sz="2800" b="0" i="0">
                <a:solidFill>
                  <a:schemeClr val="bg1"/>
                </a:solidFill>
                <a:effectLst/>
                <a:latin typeface="Arial" panose="020B0604020202020204" pitchFamily="34" charset="0"/>
                <a:cs typeface="Arial" panose="020B0604020202020204" pitchFamily="34" charset="0"/>
              </a:rPr>
              <a:t>Who is involved in making this switch?</a:t>
            </a:r>
          </a:p>
        </p:txBody>
      </p:sp>
      <p:pic>
        <p:nvPicPr>
          <p:cNvPr id="15" name="Graphic 14" descr="Ecommerce with solid fill">
            <a:extLst>
              <a:ext uri="{FF2B5EF4-FFF2-40B4-BE49-F238E27FC236}">
                <a16:creationId xmlns:a16="http://schemas.microsoft.com/office/drawing/2014/main" id="{5A7EA4A1-F976-4509-9EEA-5F8DBA457B9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1204444">
            <a:off x="10092320" y="281143"/>
            <a:ext cx="1146738" cy="1146738"/>
          </a:xfrm>
          <a:prstGeom prst="rect">
            <a:avLst/>
          </a:prstGeom>
        </p:spPr>
      </p:pic>
    </p:spTree>
    <p:extLst>
      <p:ext uri="{BB962C8B-B14F-4D97-AF65-F5344CB8AC3E}">
        <p14:creationId xmlns:p14="http://schemas.microsoft.com/office/powerpoint/2010/main" val="232977462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descr="A picture containing different, arranged, several&#10;&#10;Description automatically generated">
            <a:extLst>
              <a:ext uri="{FF2B5EF4-FFF2-40B4-BE49-F238E27FC236}">
                <a16:creationId xmlns:a16="http://schemas.microsoft.com/office/drawing/2014/main" id="{6D88E2E7-7C97-43C3-8E90-DFCC9BBD56A0}"/>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186318" y="0"/>
            <a:ext cx="15019762" cy="6858000"/>
          </a:xfrm>
          <a:prstGeom prst="rect">
            <a:avLst/>
          </a:prstGeom>
        </p:spPr>
      </p:pic>
      <p:pic>
        <p:nvPicPr>
          <p:cNvPr id="8" name="Picture 7" descr="A person sitting at a desk&#10;&#10;Description automatically generated with medium confidence">
            <a:extLst>
              <a:ext uri="{FF2B5EF4-FFF2-40B4-BE49-F238E27FC236}">
                <a16:creationId xmlns:a16="http://schemas.microsoft.com/office/drawing/2014/main" id="{A102B5E0-5E60-49A9-A2CE-49CB359C98BC}"/>
              </a:ext>
            </a:extLst>
          </p:cNvPr>
          <p:cNvPicPr>
            <a:picLocks noChangeAspect="1"/>
          </p:cNvPicPr>
          <p:nvPr/>
        </p:nvPicPr>
        <p:blipFill rotWithShape="1">
          <a:blip r:embed="rId4">
            <a:extLst>
              <a:ext uri="{28A0092B-C50C-407E-A947-70E740481C1C}">
                <a14:useLocalDpi xmlns:a14="http://schemas.microsoft.com/office/drawing/2010/main" val="0"/>
              </a:ext>
            </a:extLst>
          </a:blip>
          <a:srcRect b="36903"/>
          <a:stretch/>
        </p:blipFill>
        <p:spPr>
          <a:xfrm>
            <a:off x="9537288" y="1521059"/>
            <a:ext cx="2299095" cy="2030914"/>
          </a:xfrm>
          <a:prstGeom prst="rect">
            <a:avLst/>
          </a:prstGeom>
        </p:spPr>
      </p:pic>
      <p:pic>
        <p:nvPicPr>
          <p:cNvPr id="4" name="Picture 3" descr="A person wearing a hat and sunglasses&#10;&#10;Description automatically generated with low confidence">
            <a:extLst>
              <a:ext uri="{FF2B5EF4-FFF2-40B4-BE49-F238E27FC236}">
                <a16:creationId xmlns:a16="http://schemas.microsoft.com/office/drawing/2014/main" id="{8145C336-AFAA-4C53-A5BA-BAB21CCE535E}"/>
              </a:ext>
            </a:extLst>
          </p:cNvPr>
          <p:cNvPicPr>
            <a:picLocks noChangeAspect="1"/>
          </p:cNvPicPr>
          <p:nvPr/>
        </p:nvPicPr>
        <p:blipFill rotWithShape="1">
          <a:blip r:embed="rId5">
            <a:extLst>
              <a:ext uri="{28A0092B-C50C-407E-A947-70E740481C1C}">
                <a14:useLocalDpi xmlns:a14="http://schemas.microsoft.com/office/drawing/2010/main" val="0"/>
              </a:ext>
            </a:extLst>
          </a:blip>
          <a:srcRect b="39860"/>
          <a:stretch/>
        </p:blipFill>
        <p:spPr>
          <a:xfrm>
            <a:off x="429583" y="1504268"/>
            <a:ext cx="2286005" cy="1924732"/>
          </a:xfrm>
          <a:prstGeom prst="rect">
            <a:avLst/>
          </a:prstGeom>
        </p:spPr>
      </p:pic>
      <p:pic>
        <p:nvPicPr>
          <p:cNvPr id="5" name="Content Placeholder 6" descr="A person sitting at a desk&#10;&#10;Description automatically generated with medium confidence">
            <a:extLst>
              <a:ext uri="{FF2B5EF4-FFF2-40B4-BE49-F238E27FC236}">
                <a16:creationId xmlns:a16="http://schemas.microsoft.com/office/drawing/2014/main" id="{8429D402-FE2E-48D7-BB7E-7358788B4BCA}"/>
              </a:ext>
            </a:extLst>
          </p:cNvPr>
          <p:cNvPicPr>
            <a:picLocks noGrp="1" noChangeAspect="1"/>
          </p:cNvPicPr>
          <p:nvPr>
            <p:ph idx="1"/>
          </p:nvPr>
        </p:nvPicPr>
        <p:blipFill rotWithShape="1">
          <a:blip r:embed="rId6">
            <a:extLst>
              <a:ext uri="{28A0092B-C50C-407E-A947-70E740481C1C}">
                <a14:useLocalDpi xmlns:a14="http://schemas.microsoft.com/office/drawing/2010/main" val="0"/>
              </a:ext>
            </a:extLst>
          </a:blip>
          <a:srcRect t="1" b="37647"/>
          <a:stretch/>
        </p:blipFill>
        <p:spPr>
          <a:xfrm>
            <a:off x="7251283" y="3568647"/>
            <a:ext cx="2286005" cy="1995521"/>
          </a:xfrm>
        </p:spPr>
      </p:pic>
      <p:pic>
        <p:nvPicPr>
          <p:cNvPr id="6" name="Content Placeholder 4" descr="A person sitting at a table&#10;&#10;Description automatically generated with low confidence">
            <a:extLst>
              <a:ext uri="{FF2B5EF4-FFF2-40B4-BE49-F238E27FC236}">
                <a16:creationId xmlns:a16="http://schemas.microsoft.com/office/drawing/2014/main" id="{D4F0EFAA-54A7-47FE-86C2-8A5F9DF896BD}"/>
              </a:ext>
            </a:extLst>
          </p:cNvPr>
          <p:cNvPicPr>
            <a:picLocks noChangeAspect="1"/>
          </p:cNvPicPr>
          <p:nvPr/>
        </p:nvPicPr>
        <p:blipFill rotWithShape="1">
          <a:blip r:embed="rId7">
            <a:extLst>
              <a:ext uri="{28A0092B-C50C-407E-A947-70E740481C1C}">
                <a14:useLocalDpi xmlns:a14="http://schemas.microsoft.com/office/drawing/2010/main" val="0"/>
              </a:ext>
            </a:extLst>
          </a:blip>
          <a:srcRect b="39915"/>
          <a:stretch/>
        </p:blipFill>
        <p:spPr>
          <a:xfrm>
            <a:off x="2715588" y="3551973"/>
            <a:ext cx="2286005" cy="1922974"/>
          </a:xfrm>
          <a:prstGeom prst="rect">
            <a:avLst/>
          </a:prstGeom>
        </p:spPr>
      </p:pic>
      <p:pic>
        <p:nvPicPr>
          <p:cNvPr id="7" name="Picture 6" descr="A person sitting at a desk with a computer and a computer&#10;&#10;Description automatically generated with low confidence">
            <a:extLst>
              <a:ext uri="{FF2B5EF4-FFF2-40B4-BE49-F238E27FC236}">
                <a16:creationId xmlns:a16="http://schemas.microsoft.com/office/drawing/2014/main" id="{D15F08D5-E375-4C0C-B06B-CC5FBD772AD2}"/>
              </a:ext>
            </a:extLst>
          </p:cNvPr>
          <p:cNvPicPr>
            <a:picLocks noChangeAspect="1"/>
          </p:cNvPicPr>
          <p:nvPr/>
        </p:nvPicPr>
        <p:blipFill rotWithShape="1">
          <a:blip r:embed="rId8">
            <a:extLst>
              <a:ext uri="{28A0092B-C50C-407E-A947-70E740481C1C}">
                <a14:useLocalDpi xmlns:a14="http://schemas.microsoft.com/office/drawing/2010/main" val="0"/>
              </a:ext>
            </a:extLst>
          </a:blip>
          <a:srcRect b="37648"/>
          <a:stretch/>
        </p:blipFill>
        <p:spPr>
          <a:xfrm>
            <a:off x="5031768" y="1521031"/>
            <a:ext cx="2286005" cy="1995520"/>
          </a:xfrm>
          <a:prstGeom prst="rect">
            <a:avLst/>
          </a:prstGeom>
        </p:spPr>
      </p:pic>
      <p:pic>
        <p:nvPicPr>
          <p:cNvPr id="11" name="Picture 10" descr="Shape&#10;&#10;Description automatically generated">
            <a:extLst>
              <a:ext uri="{FF2B5EF4-FFF2-40B4-BE49-F238E27FC236}">
                <a16:creationId xmlns:a16="http://schemas.microsoft.com/office/drawing/2014/main" id="{DADC099E-377C-458C-B1BF-74A08442DD9C}"/>
              </a:ext>
            </a:extLst>
          </p:cNvPr>
          <p:cNvPicPr>
            <a:picLocks noChangeAspect="1"/>
          </p:cNvPicPr>
          <p:nvPr/>
        </p:nvPicPr>
        <p:blipFill rotWithShape="1">
          <a:blip r:embed="rId9">
            <a:extLst>
              <a:ext uri="{28A0092B-C50C-407E-A947-70E740481C1C}">
                <a14:useLocalDpi xmlns:a14="http://schemas.microsoft.com/office/drawing/2010/main" val="0"/>
              </a:ext>
            </a:extLst>
          </a:blip>
          <a:srcRect l="12906" t="69503" r="16549" b="16765"/>
          <a:stretch/>
        </p:blipFill>
        <p:spPr>
          <a:xfrm>
            <a:off x="0" y="325924"/>
            <a:ext cx="5326554" cy="1057177"/>
          </a:xfrm>
          <a:prstGeom prst="rect">
            <a:avLst/>
          </a:prstGeom>
        </p:spPr>
      </p:pic>
      <p:sp>
        <p:nvSpPr>
          <p:cNvPr id="12" name="Title 1">
            <a:extLst>
              <a:ext uri="{FF2B5EF4-FFF2-40B4-BE49-F238E27FC236}">
                <a16:creationId xmlns:a16="http://schemas.microsoft.com/office/drawing/2014/main" id="{0662E723-79F0-4DF5-A9AC-03F0CA531069}"/>
              </a:ext>
            </a:extLst>
          </p:cNvPr>
          <p:cNvSpPr>
            <a:spLocks noGrp="1"/>
          </p:cNvSpPr>
          <p:nvPr>
            <p:ph type="title"/>
          </p:nvPr>
        </p:nvSpPr>
        <p:spPr>
          <a:xfrm>
            <a:off x="1" y="283012"/>
            <a:ext cx="5326554" cy="1143000"/>
          </a:xfrm>
        </p:spPr>
        <p:txBody>
          <a:bodyPr>
            <a:normAutofit/>
          </a:bodyPr>
          <a:lstStyle/>
          <a:p>
            <a:r>
              <a:rPr lang="en-US">
                <a:latin typeface="Arial" panose="020B0604020202020204" pitchFamily="34" charset="0"/>
                <a:cs typeface="Arial" panose="020B0604020202020204" pitchFamily="34" charset="0"/>
              </a:rPr>
              <a:t>New Online Store</a:t>
            </a:r>
            <a:endParaRPr lang="en-CA">
              <a:latin typeface="Arial" panose="020B0604020202020204" pitchFamily="34" charset="0"/>
              <a:cs typeface="Arial" panose="020B0604020202020204" pitchFamily="34" charset="0"/>
            </a:endParaRPr>
          </a:p>
        </p:txBody>
      </p:sp>
      <p:grpSp>
        <p:nvGrpSpPr>
          <p:cNvPr id="13" name="Group 12">
            <a:extLst>
              <a:ext uri="{FF2B5EF4-FFF2-40B4-BE49-F238E27FC236}">
                <a16:creationId xmlns:a16="http://schemas.microsoft.com/office/drawing/2014/main" id="{C50C791B-ADAC-4747-B4D3-27779FB4BDC5}"/>
              </a:ext>
            </a:extLst>
          </p:cNvPr>
          <p:cNvGrpSpPr/>
          <p:nvPr/>
        </p:nvGrpSpPr>
        <p:grpSpPr>
          <a:xfrm>
            <a:off x="632205" y="5526065"/>
            <a:ext cx="2434156" cy="792000"/>
            <a:chOff x="9543924" y="5643380"/>
            <a:chExt cx="2434156" cy="792000"/>
          </a:xfrm>
        </p:grpSpPr>
        <p:sp>
          <p:nvSpPr>
            <p:cNvPr id="14" name="TextBox 13">
              <a:extLst>
                <a:ext uri="{FF2B5EF4-FFF2-40B4-BE49-F238E27FC236}">
                  <a16:creationId xmlns:a16="http://schemas.microsoft.com/office/drawing/2014/main" id="{A7476FC8-7AFB-440F-9149-20A32BEBBF9A}"/>
                </a:ext>
              </a:extLst>
            </p:cNvPr>
            <p:cNvSpPr txBox="1"/>
            <p:nvPr/>
          </p:nvSpPr>
          <p:spPr>
            <a:xfrm>
              <a:off x="10151404" y="5828449"/>
              <a:ext cx="1826676" cy="400110"/>
            </a:xfrm>
            <a:prstGeom prst="rect">
              <a:avLst/>
            </a:prstGeom>
            <a:noFill/>
          </p:spPr>
          <p:txBody>
            <a:bodyPr wrap="square" rtlCol="0">
              <a:spAutoFit/>
            </a:bodyPr>
            <a:lstStyle/>
            <a:p>
              <a:r>
                <a:rPr lang="en-CA" sz="2000" b="1">
                  <a:latin typeface="Arial" panose="020B0604020202020204" pitchFamily="34" charset="0"/>
                  <a:cs typeface="Arial" panose="020B0604020202020204" pitchFamily="34" charset="0"/>
                </a:rPr>
                <a:t>Persuade</a:t>
              </a:r>
              <a:endParaRPr lang="en-CA" sz="2400" b="1">
                <a:latin typeface="Arial" panose="020B0604020202020204" pitchFamily="34" charset="0"/>
                <a:cs typeface="Arial" panose="020B0604020202020204" pitchFamily="34" charset="0"/>
              </a:endParaRPr>
            </a:p>
          </p:txBody>
        </p:sp>
        <p:pic>
          <p:nvPicPr>
            <p:cNvPr id="15" name="Picture 14" descr="Icon&#10;&#10;Description automatically generated">
              <a:extLst>
                <a:ext uri="{FF2B5EF4-FFF2-40B4-BE49-F238E27FC236}">
                  <a16:creationId xmlns:a16="http://schemas.microsoft.com/office/drawing/2014/main" id="{0A061DEB-0E81-41C7-A63A-5AEFB9FC4DD0}"/>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543924" y="5643380"/>
              <a:ext cx="668006" cy="792000"/>
            </a:xfrm>
            <a:prstGeom prst="rect">
              <a:avLst/>
            </a:prstGeom>
          </p:spPr>
        </p:pic>
      </p:grpSp>
      <p:grpSp>
        <p:nvGrpSpPr>
          <p:cNvPr id="16" name="Group 15">
            <a:extLst>
              <a:ext uri="{FF2B5EF4-FFF2-40B4-BE49-F238E27FC236}">
                <a16:creationId xmlns:a16="http://schemas.microsoft.com/office/drawing/2014/main" id="{0B8227F4-5F79-40A2-954F-69B30A692BAE}"/>
              </a:ext>
            </a:extLst>
          </p:cNvPr>
          <p:cNvGrpSpPr/>
          <p:nvPr/>
        </p:nvGrpSpPr>
        <p:grpSpPr>
          <a:xfrm>
            <a:off x="7617159" y="5791096"/>
            <a:ext cx="2291069" cy="792000"/>
            <a:chOff x="7212470" y="5749296"/>
            <a:chExt cx="2291069" cy="792000"/>
          </a:xfrm>
        </p:grpSpPr>
        <p:pic>
          <p:nvPicPr>
            <p:cNvPr id="17" name="Picture 16" descr="Icon&#10;&#10;Description automatically generated">
              <a:extLst>
                <a:ext uri="{FF2B5EF4-FFF2-40B4-BE49-F238E27FC236}">
                  <a16:creationId xmlns:a16="http://schemas.microsoft.com/office/drawing/2014/main" id="{A7A3FA38-AF70-4EAD-AAD7-F85F95FA4228}"/>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212470" y="5749296"/>
              <a:ext cx="668767" cy="792000"/>
            </a:xfrm>
            <a:prstGeom prst="rect">
              <a:avLst/>
            </a:prstGeom>
          </p:spPr>
        </p:pic>
        <p:sp>
          <p:nvSpPr>
            <p:cNvPr id="18" name="TextBox 17">
              <a:extLst>
                <a:ext uri="{FF2B5EF4-FFF2-40B4-BE49-F238E27FC236}">
                  <a16:creationId xmlns:a16="http://schemas.microsoft.com/office/drawing/2014/main" id="{0A507470-D6C6-4DFD-A476-EA42E6557A52}"/>
                </a:ext>
              </a:extLst>
            </p:cNvPr>
            <p:cNvSpPr txBox="1"/>
            <p:nvPr/>
          </p:nvSpPr>
          <p:spPr>
            <a:xfrm>
              <a:off x="7982721" y="5828333"/>
              <a:ext cx="1520818" cy="400110"/>
            </a:xfrm>
            <a:prstGeom prst="rect">
              <a:avLst/>
            </a:prstGeom>
            <a:noFill/>
          </p:spPr>
          <p:txBody>
            <a:bodyPr wrap="square" rtlCol="0">
              <a:spAutoFit/>
            </a:bodyPr>
            <a:lstStyle/>
            <a:p>
              <a:r>
                <a:rPr lang="en-CA" sz="2000" b="1">
                  <a:latin typeface="Arial" panose="020B0604020202020204" pitchFamily="34" charset="0"/>
                  <a:cs typeface="Arial" panose="020B0604020202020204" pitchFamily="34" charset="0"/>
                </a:rPr>
                <a:t>Create</a:t>
              </a:r>
              <a:endParaRPr lang="en-CA" sz="2400" b="1">
                <a:latin typeface="Arial" panose="020B0604020202020204" pitchFamily="34" charset="0"/>
                <a:cs typeface="Arial" panose="020B0604020202020204" pitchFamily="34" charset="0"/>
              </a:endParaRPr>
            </a:p>
          </p:txBody>
        </p:sp>
      </p:grpSp>
      <p:grpSp>
        <p:nvGrpSpPr>
          <p:cNvPr id="19" name="Group 18">
            <a:extLst>
              <a:ext uri="{FF2B5EF4-FFF2-40B4-BE49-F238E27FC236}">
                <a16:creationId xmlns:a16="http://schemas.microsoft.com/office/drawing/2014/main" id="{2897DAF9-CAB5-456D-A979-5B4D83D4EA83}"/>
              </a:ext>
            </a:extLst>
          </p:cNvPr>
          <p:cNvGrpSpPr/>
          <p:nvPr/>
        </p:nvGrpSpPr>
        <p:grpSpPr>
          <a:xfrm>
            <a:off x="5376479" y="5526065"/>
            <a:ext cx="2291069" cy="792000"/>
            <a:chOff x="7212470" y="5749296"/>
            <a:chExt cx="2291069" cy="792000"/>
          </a:xfrm>
        </p:grpSpPr>
        <p:pic>
          <p:nvPicPr>
            <p:cNvPr id="20" name="Picture 19" descr="Icon&#10;&#10;Description automatically generated">
              <a:extLst>
                <a:ext uri="{FF2B5EF4-FFF2-40B4-BE49-F238E27FC236}">
                  <a16:creationId xmlns:a16="http://schemas.microsoft.com/office/drawing/2014/main" id="{01F46289-316E-4AC8-824B-0D2BA386C572}"/>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212470" y="5749296"/>
              <a:ext cx="668767" cy="792000"/>
            </a:xfrm>
            <a:prstGeom prst="rect">
              <a:avLst/>
            </a:prstGeom>
          </p:spPr>
        </p:pic>
        <p:sp>
          <p:nvSpPr>
            <p:cNvPr id="21" name="TextBox 20">
              <a:extLst>
                <a:ext uri="{FF2B5EF4-FFF2-40B4-BE49-F238E27FC236}">
                  <a16:creationId xmlns:a16="http://schemas.microsoft.com/office/drawing/2014/main" id="{554D4747-6FEB-4042-BF0C-24CAFE7CCD36}"/>
                </a:ext>
              </a:extLst>
            </p:cNvPr>
            <p:cNvSpPr txBox="1"/>
            <p:nvPr/>
          </p:nvSpPr>
          <p:spPr>
            <a:xfrm>
              <a:off x="7982721" y="5828333"/>
              <a:ext cx="1520818" cy="400110"/>
            </a:xfrm>
            <a:prstGeom prst="rect">
              <a:avLst/>
            </a:prstGeom>
            <a:noFill/>
          </p:spPr>
          <p:txBody>
            <a:bodyPr wrap="square" rtlCol="0">
              <a:spAutoFit/>
            </a:bodyPr>
            <a:lstStyle/>
            <a:p>
              <a:r>
                <a:rPr lang="en-CA" sz="2000" b="1">
                  <a:latin typeface="Arial" panose="020B0604020202020204" pitchFamily="34" charset="0"/>
                  <a:cs typeface="Arial" panose="020B0604020202020204" pitchFamily="34" charset="0"/>
                </a:rPr>
                <a:t>Create</a:t>
              </a:r>
              <a:endParaRPr lang="en-CA" sz="2400" b="1">
                <a:latin typeface="Arial" panose="020B0604020202020204" pitchFamily="34" charset="0"/>
                <a:cs typeface="Arial" panose="020B0604020202020204" pitchFamily="34" charset="0"/>
              </a:endParaRPr>
            </a:p>
          </p:txBody>
        </p:sp>
      </p:grpSp>
      <p:grpSp>
        <p:nvGrpSpPr>
          <p:cNvPr id="22" name="Group 21">
            <a:extLst>
              <a:ext uri="{FF2B5EF4-FFF2-40B4-BE49-F238E27FC236}">
                <a16:creationId xmlns:a16="http://schemas.microsoft.com/office/drawing/2014/main" id="{645409F5-A572-43BB-ADDD-6334A32A1C46}"/>
              </a:ext>
            </a:extLst>
          </p:cNvPr>
          <p:cNvGrpSpPr/>
          <p:nvPr/>
        </p:nvGrpSpPr>
        <p:grpSpPr>
          <a:xfrm>
            <a:off x="3035485" y="5843028"/>
            <a:ext cx="2291069" cy="792000"/>
            <a:chOff x="7212470" y="5749296"/>
            <a:chExt cx="2291069" cy="792000"/>
          </a:xfrm>
        </p:grpSpPr>
        <p:pic>
          <p:nvPicPr>
            <p:cNvPr id="23" name="Picture 22" descr="Icon&#10;&#10;Description automatically generated">
              <a:extLst>
                <a:ext uri="{FF2B5EF4-FFF2-40B4-BE49-F238E27FC236}">
                  <a16:creationId xmlns:a16="http://schemas.microsoft.com/office/drawing/2014/main" id="{FE5D7664-9678-4431-A7E6-5228443F5BEB}"/>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212470" y="5749296"/>
              <a:ext cx="668767" cy="792000"/>
            </a:xfrm>
            <a:prstGeom prst="rect">
              <a:avLst/>
            </a:prstGeom>
          </p:spPr>
        </p:pic>
        <p:sp>
          <p:nvSpPr>
            <p:cNvPr id="24" name="TextBox 23">
              <a:extLst>
                <a:ext uri="{FF2B5EF4-FFF2-40B4-BE49-F238E27FC236}">
                  <a16:creationId xmlns:a16="http://schemas.microsoft.com/office/drawing/2014/main" id="{1D771AF7-15F1-4C78-9CE3-5E35F5A8CFC2}"/>
                </a:ext>
              </a:extLst>
            </p:cNvPr>
            <p:cNvSpPr txBox="1"/>
            <p:nvPr/>
          </p:nvSpPr>
          <p:spPr>
            <a:xfrm>
              <a:off x="7982721" y="5828333"/>
              <a:ext cx="1520818" cy="400110"/>
            </a:xfrm>
            <a:prstGeom prst="rect">
              <a:avLst/>
            </a:prstGeom>
            <a:noFill/>
          </p:spPr>
          <p:txBody>
            <a:bodyPr wrap="square" rtlCol="0">
              <a:spAutoFit/>
            </a:bodyPr>
            <a:lstStyle/>
            <a:p>
              <a:r>
                <a:rPr lang="en-CA" sz="2000" b="1">
                  <a:latin typeface="Arial" panose="020B0604020202020204" pitchFamily="34" charset="0"/>
                  <a:cs typeface="Arial" panose="020B0604020202020204" pitchFamily="34" charset="0"/>
                </a:rPr>
                <a:t>Create</a:t>
              </a:r>
              <a:endParaRPr lang="en-CA" sz="2400" b="1">
                <a:latin typeface="Arial" panose="020B0604020202020204" pitchFamily="34" charset="0"/>
                <a:cs typeface="Arial" panose="020B0604020202020204" pitchFamily="34" charset="0"/>
              </a:endParaRPr>
            </a:p>
          </p:txBody>
        </p:sp>
      </p:grpSp>
      <p:grpSp>
        <p:nvGrpSpPr>
          <p:cNvPr id="25" name="Group 24">
            <a:extLst>
              <a:ext uri="{FF2B5EF4-FFF2-40B4-BE49-F238E27FC236}">
                <a16:creationId xmlns:a16="http://schemas.microsoft.com/office/drawing/2014/main" id="{DBB73171-F43A-4299-AE1A-AF922A8C288E}"/>
              </a:ext>
            </a:extLst>
          </p:cNvPr>
          <p:cNvGrpSpPr/>
          <p:nvPr/>
        </p:nvGrpSpPr>
        <p:grpSpPr>
          <a:xfrm>
            <a:off x="10121514" y="5525023"/>
            <a:ext cx="2248146" cy="740372"/>
            <a:chOff x="10455847" y="5737305"/>
            <a:chExt cx="2248146" cy="740372"/>
          </a:xfrm>
        </p:grpSpPr>
        <p:sp>
          <p:nvSpPr>
            <p:cNvPr id="26" name="TextBox 25">
              <a:extLst>
                <a:ext uri="{FF2B5EF4-FFF2-40B4-BE49-F238E27FC236}">
                  <a16:creationId xmlns:a16="http://schemas.microsoft.com/office/drawing/2014/main" id="{8FA620A3-056A-4869-AB60-1FDB0BD0A13B}"/>
                </a:ext>
              </a:extLst>
            </p:cNvPr>
            <p:cNvSpPr txBox="1"/>
            <p:nvPr/>
          </p:nvSpPr>
          <p:spPr>
            <a:xfrm>
              <a:off x="11183175" y="5816343"/>
              <a:ext cx="1520818" cy="400110"/>
            </a:xfrm>
            <a:prstGeom prst="rect">
              <a:avLst/>
            </a:prstGeom>
            <a:noFill/>
          </p:spPr>
          <p:txBody>
            <a:bodyPr wrap="square" rtlCol="0">
              <a:spAutoFit/>
            </a:bodyPr>
            <a:lstStyle/>
            <a:p>
              <a:r>
                <a:rPr lang="en-CA" sz="2000" b="1">
                  <a:latin typeface="Arial" panose="020B0604020202020204" pitchFamily="34" charset="0"/>
                  <a:cs typeface="Arial" panose="020B0604020202020204" pitchFamily="34" charset="0"/>
                </a:rPr>
                <a:t>Help</a:t>
              </a:r>
              <a:endParaRPr lang="en-CA" sz="2400" b="1">
                <a:latin typeface="Arial" panose="020B0604020202020204" pitchFamily="34" charset="0"/>
                <a:cs typeface="Arial" panose="020B0604020202020204" pitchFamily="34" charset="0"/>
              </a:endParaRPr>
            </a:p>
          </p:txBody>
        </p:sp>
        <p:pic>
          <p:nvPicPr>
            <p:cNvPr id="27" name="Picture 26" descr="Icon&#10;&#10;Description automatically generated">
              <a:extLst>
                <a:ext uri="{FF2B5EF4-FFF2-40B4-BE49-F238E27FC236}">
                  <a16:creationId xmlns:a16="http://schemas.microsoft.com/office/drawing/2014/main" id="{B7822D76-16C1-490D-AAE2-3341FF31C585}"/>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455847" y="5737305"/>
              <a:ext cx="625844" cy="740372"/>
            </a:xfrm>
            <a:prstGeom prst="rect">
              <a:avLst/>
            </a:prstGeom>
          </p:spPr>
        </p:pic>
      </p:grpSp>
    </p:spTree>
    <p:extLst>
      <p:ext uri="{BB962C8B-B14F-4D97-AF65-F5344CB8AC3E}">
        <p14:creationId xmlns:p14="http://schemas.microsoft.com/office/powerpoint/2010/main" val="31158388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different, arranged, several&#10;&#10;Description automatically generated">
            <a:extLst>
              <a:ext uri="{FF2B5EF4-FFF2-40B4-BE49-F238E27FC236}">
                <a16:creationId xmlns:a16="http://schemas.microsoft.com/office/drawing/2014/main" id="{83D553EE-D692-4F3C-9FF5-9B70DBB9B5C0}"/>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307499" y="0"/>
            <a:ext cx="15019762" cy="6385746"/>
          </a:xfrm>
          <a:prstGeom prst="rect">
            <a:avLst/>
          </a:prstGeom>
        </p:spPr>
      </p:pic>
      <p:pic>
        <p:nvPicPr>
          <p:cNvPr id="4" name="Picture 3" descr="A picture containing different, arranged, several&#10;&#10;Description automatically generated">
            <a:extLst>
              <a:ext uri="{FF2B5EF4-FFF2-40B4-BE49-F238E27FC236}">
                <a16:creationId xmlns:a16="http://schemas.microsoft.com/office/drawing/2014/main" id="{191C1110-DA68-40EE-B0AF-9C06571CAD6F}"/>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262632" y="-414427"/>
            <a:ext cx="15019762" cy="7281587"/>
          </a:xfrm>
          <a:prstGeom prst="rect">
            <a:avLst/>
          </a:prstGeom>
        </p:spPr>
      </p:pic>
      <p:sp>
        <p:nvSpPr>
          <p:cNvPr id="3" name="Content Placeholder 2">
            <a:extLst>
              <a:ext uri="{FF2B5EF4-FFF2-40B4-BE49-F238E27FC236}">
                <a16:creationId xmlns:a16="http://schemas.microsoft.com/office/drawing/2014/main" id="{1AD5DCFD-0581-4B4E-9E29-A09CD7CA70E7}"/>
              </a:ext>
            </a:extLst>
          </p:cNvPr>
          <p:cNvSpPr>
            <a:spLocks noGrp="1"/>
          </p:cNvSpPr>
          <p:nvPr>
            <p:ph idx="1"/>
          </p:nvPr>
        </p:nvSpPr>
        <p:spPr>
          <a:xfrm>
            <a:off x="152399" y="1330723"/>
            <a:ext cx="11887201" cy="5138291"/>
          </a:xfrm>
        </p:spPr>
        <p:txBody>
          <a:bodyPr>
            <a:noAutofit/>
          </a:bodyPr>
          <a:lstStyle/>
          <a:p>
            <a:pPr>
              <a:lnSpc>
                <a:spcPct val="150000"/>
              </a:lnSpc>
            </a:pPr>
            <a:r>
              <a:rPr lang="en-US" sz="1800" b="1">
                <a:solidFill>
                  <a:srgbClr val="F9A71D"/>
                </a:solidFill>
                <a:latin typeface="Arial" panose="020B0604020202020204" pitchFamily="34" charset="0"/>
                <a:cs typeface="Arial" panose="020B0604020202020204" pitchFamily="34" charset="0"/>
              </a:rPr>
              <a:t>NECESSITY</a:t>
            </a:r>
            <a:r>
              <a:rPr lang="en-US" sz="1800">
                <a:solidFill>
                  <a:srgbClr val="F9A71D"/>
                </a:solidFill>
                <a:latin typeface="Arial" panose="020B0604020202020204" pitchFamily="34" charset="0"/>
                <a:cs typeface="Arial" panose="020B0604020202020204" pitchFamily="34" charset="0"/>
              </a:rPr>
              <a:t>!</a:t>
            </a:r>
            <a:r>
              <a:rPr lang="en-US" sz="1800">
                <a:latin typeface="Arial" panose="020B0604020202020204" pitchFamily="34" charset="0"/>
                <a:cs typeface="Arial" panose="020B0604020202020204" pitchFamily="34" charset="0"/>
              </a:rPr>
              <a:t> World population could reach 9.7 billion by 2050 so we’ll </a:t>
            </a:r>
            <a:r>
              <a:rPr lang="en-US" sz="1800" b="1">
                <a:latin typeface="Arial" panose="020B0604020202020204" pitchFamily="34" charset="0"/>
                <a:cs typeface="Arial" panose="020B0604020202020204" pitchFamily="34" charset="0"/>
              </a:rPr>
              <a:t>need 60-70% more food!</a:t>
            </a:r>
          </a:p>
          <a:p>
            <a:pPr>
              <a:lnSpc>
                <a:spcPct val="150000"/>
              </a:lnSpc>
            </a:pPr>
            <a:r>
              <a:rPr lang="en-US" sz="1800" b="1">
                <a:solidFill>
                  <a:srgbClr val="F9A71D"/>
                </a:solidFill>
                <a:latin typeface="Arial" panose="020B0604020202020204" pitchFamily="34" charset="0"/>
                <a:cs typeface="Arial" panose="020B0604020202020204" pitchFamily="34" charset="0"/>
              </a:rPr>
              <a:t>CONNECTION</a:t>
            </a:r>
            <a:r>
              <a:rPr lang="en-US" sz="1800">
                <a:solidFill>
                  <a:srgbClr val="F9A71D"/>
                </a:solidFill>
                <a:latin typeface="Arial" panose="020B0604020202020204" pitchFamily="34" charset="0"/>
                <a:cs typeface="Arial" panose="020B0604020202020204" pitchFamily="34" charset="0"/>
              </a:rPr>
              <a:t>! </a:t>
            </a:r>
            <a:r>
              <a:rPr lang="en-US" sz="1800">
                <a:latin typeface="Arial" panose="020B0604020202020204" pitchFamily="34" charset="0"/>
                <a:cs typeface="Arial" panose="020B0604020202020204" pitchFamily="34" charset="0"/>
              </a:rPr>
              <a:t>The industry is ever-growing with new, </a:t>
            </a:r>
            <a:r>
              <a:rPr lang="en-US" sz="1800" b="1">
                <a:latin typeface="Arial" panose="020B0604020202020204" pitchFamily="34" charset="0"/>
                <a:cs typeface="Arial" panose="020B0604020202020204" pitchFamily="34" charset="0"/>
              </a:rPr>
              <a:t>evolving &amp; exciting career opportunities </a:t>
            </a:r>
            <a:r>
              <a:rPr lang="en-US" sz="1800">
                <a:latin typeface="Arial" panose="020B0604020202020204" pitchFamily="34" charset="0"/>
                <a:cs typeface="Arial" panose="020B0604020202020204" pitchFamily="34" charset="0"/>
              </a:rPr>
              <a:t>for all kinds of people from different backgrounds with unique interests</a:t>
            </a:r>
          </a:p>
          <a:p>
            <a:pPr>
              <a:lnSpc>
                <a:spcPct val="150000"/>
              </a:lnSpc>
            </a:pPr>
            <a:r>
              <a:rPr lang="en-US" sz="1800" b="1">
                <a:solidFill>
                  <a:srgbClr val="F9A71D"/>
                </a:solidFill>
                <a:latin typeface="Arial" panose="020B0604020202020204" pitchFamily="34" charset="0"/>
                <a:cs typeface="Arial" panose="020B0604020202020204" pitchFamily="34" charset="0"/>
              </a:rPr>
              <a:t>OPPORTUNITY</a:t>
            </a:r>
            <a:r>
              <a:rPr lang="en-US" sz="1800">
                <a:solidFill>
                  <a:srgbClr val="F9A71D"/>
                </a:solidFill>
                <a:latin typeface="Arial" panose="020B0604020202020204" pitchFamily="34" charset="0"/>
                <a:cs typeface="Arial" panose="020B0604020202020204" pitchFamily="34" charset="0"/>
              </a:rPr>
              <a:t>!</a:t>
            </a:r>
            <a:r>
              <a:rPr lang="en-US" sz="1800">
                <a:latin typeface="Arial" panose="020B0604020202020204" pitchFamily="34" charset="0"/>
                <a:cs typeface="Arial" panose="020B0604020202020204" pitchFamily="34" charset="0"/>
              </a:rPr>
              <a:t> There are </a:t>
            </a:r>
            <a:r>
              <a:rPr lang="en-US" sz="1800" b="1">
                <a:latin typeface="Arial" panose="020B0604020202020204" pitchFamily="34" charset="0"/>
                <a:cs typeface="Arial" panose="020B0604020202020204" pitchFamily="34" charset="0"/>
              </a:rPr>
              <a:t>more jobs</a:t>
            </a:r>
            <a:r>
              <a:rPr lang="en-US" sz="1800">
                <a:latin typeface="Arial" panose="020B0604020202020204" pitchFamily="34" charset="0"/>
                <a:cs typeface="Arial" panose="020B0604020202020204" pitchFamily="34" charset="0"/>
              </a:rPr>
              <a:t> in agriculture than there are people to fill them</a:t>
            </a:r>
          </a:p>
          <a:p>
            <a:pPr>
              <a:lnSpc>
                <a:spcPct val="150000"/>
              </a:lnSpc>
            </a:pPr>
            <a:r>
              <a:rPr lang="en-US" sz="1800" b="1">
                <a:solidFill>
                  <a:srgbClr val="F9A71D"/>
                </a:solidFill>
                <a:latin typeface="Arial" panose="020B0604020202020204" pitchFamily="34" charset="0"/>
                <a:cs typeface="Arial" panose="020B0604020202020204" pitchFamily="34" charset="0"/>
              </a:rPr>
              <a:t>JOB SECURITY</a:t>
            </a:r>
            <a:r>
              <a:rPr lang="en-US" sz="1800">
                <a:solidFill>
                  <a:srgbClr val="F9A71D"/>
                </a:solidFill>
                <a:latin typeface="Arial" panose="020B0604020202020204" pitchFamily="34" charset="0"/>
                <a:cs typeface="Arial" panose="020B0604020202020204" pitchFamily="34" charset="0"/>
              </a:rPr>
              <a:t>! </a:t>
            </a:r>
            <a:r>
              <a:rPr lang="en-US" sz="1800" b="1">
                <a:latin typeface="Arial" panose="020B0604020202020204" pitchFamily="34" charset="0"/>
                <a:cs typeface="Arial" panose="020B0604020202020204" pitchFamily="34" charset="0"/>
              </a:rPr>
              <a:t>1 in 8 jobs </a:t>
            </a:r>
            <a:r>
              <a:rPr lang="en-US" sz="1800">
                <a:latin typeface="Arial" panose="020B0604020202020204" pitchFamily="34" charset="0"/>
                <a:cs typeface="Arial" panose="020B0604020202020204" pitchFamily="34" charset="0"/>
              </a:rPr>
              <a:t>in the Canadian workforce are in agriculture and food- this could be YOU!</a:t>
            </a:r>
          </a:p>
          <a:p>
            <a:pPr>
              <a:lnSpc>
                <a:spcPct val="150000"/>
              </a:lnSpc>
            </a:pPr>
            <a:r>
              <a:rPr lang="en-US" sz="1800" b="1">
                <a:solidFill>
                  <a:srgbClr val="F9A71D"/>
                </a:solidFill>
                <a:latin typeface="Arial" panose="020B0604020202020204" pitchFamily="34" charset="0"/>
                <a:cs typeface="Arial" panose="020B0604020202020204" pitchFamily="34" charset="0"/>
              </a:rPr>
              <a:t>PAY</a:t>
            </a:r>
            <a:r>
              <a:rPr lang="en-US" sz="1800">
                <a:solidFill>
                  <a:srgbClr val="F9A71D"/>
                </a:solidFill>
                <a:latin typeface="Arial" panose="020B0604020202020204" pitchFamily="34" charset="0"/>
                <a:cs typeface="Arial" panose="020B0604020202020204" pitchFamily="34" charset="0"/>
              </a:rPr>
              <a:t>! </a:t>
            </a:r>
            <a:r>
              <a:rPr lang="en-US" sz="1800">
                <a:latin typeface="Arial" panose="020B0604020202020204" pitchFamily="34" charset="0"/>
                <a:cs typeface="Arial" panose="020B0604020202020204" pitchFamily="34" charset="0"/>
              </a:rPr>
              <a:t>The average Canadian ag worker’s hourly pay is $18.15 (</a:t>
            </a:r>
            <a:r>
              <a:rPr lang="en-US" sz="1800" b="1">
                <a:latin typeface="Arial" panose="020B0604020202020204" pitchFamily="34" charset="0"/>
                <a:cs typeface="Arial" panose="020B0604020202020204" pitchFamily="34" charset="0"/>
              </a:rPr>
              <a:t>25% above </a:t>
            </a:r>
            <a:r>
              <a:rPr lang="en-US" sz="1800">
                <a:latin typeface="Arial" panose="020B0604020202020204" pitchFamily="34" charset="0"/>
                <a:cs typeface="Arial" panose="020B0604020202020204" pitchFamily="34" charset="0"/>
              </a:rPr>
              <a:t>the national average)</a:t>
            </a:r>
          </a:p>
          <a:p>
            <a:pPr>
              <a:lnSpc>
                <a:spcPct val="150000"/>
              </a:lnSpc>
            </a:pPr>
            <a:r>
              <a:rPr lang="en-US" sz="1800" b="1">
                <a:solidFill>
                  <a:srgbClr val="F9A71D"/>
                </a:solidFill>
                <a:latin typeface="Arial" panose="020B0604020202020204" pitchFamily="34" charset="0"/>
                <a:cs typeface="Arial" panose="020B0604020202020204" pitchFamily="34" charset="0"/>
              </a:rPr>
              <a:t>IMPACT</a:t>
            </a:r>
            <a:r>
              <a:rPr lang="en-US" sz="1800">
                <a:solidFill>
                  <a:srgbClr val="F9A71D"/>
                </a:solidFill>
                <a:latin typeface="Arial" panose="020B0604020202020204" pitchFamily="34" charset="0"/>
                <a:cs typeface="Arial" panose="020B0604020202020204" pitchFamily="34" charset="0"/>
              </a:rPr>
              <a:t>! </a:t>
            </a:r>
            <a:r>
              <a:rPr lang="en-US" sz="1800">
                <a:latin typeface="Arial" panose="020B0604020202020204" pitchFamily="34" charset="0"/>
                <a:cs typeface="Arial" panose="020B0604020202020204" pitchFamily="34" charset="0"/>
              </a:rPr>
              <a:t>Ag careers provide the opportunity to </a:t>
            </a:r>
            <a:r>
              <a:rPr lang="en-US" sz="1800" b="1">
                <a:latin typeface="Arial" panose="020B0604020202020204" pitchFamily="34" charset="0"/>
                <a:cs typeface="Arial" panose="020B0604020202020204" pitchFamily="34" charset="0"/>
              </a:rPr>
              <a:t>make a difference </a:t>
            </a:r>
            <a:r>
              <a:rPr lang="en-US" sz="1800">
                <a:latin typeface="Arial" panose="020B0604020202020204" pitchFamily="34" charset="0"/>
                <a:cs typeface="Arial" panose="020B0604020202020204" pitchFamily="34" charset="0"/>
              </a:rPr>
              <a:t>in challenging areas like climate change and food security</a:t>
            </a:r>
            <a:endParaRPr lang="en-CA" sz="1800">
              <a:latin typeface="Arial" panose="020B0604020202020204" pitchFamily="34" charset="0"/>
              <a:cs typeface="Arial" panose="020B0604020202020204" pitchFamily="34" charset="0"/>
            </a:endParaRPr>
          </a:p>
        </p:txBody>
      </p:sp>
      <p:pic>
        <p:nvPicPr>
          <p:cNvPr id="5" name="Picture 4" descr="Shape&#10;&#10;Description automatically generated">
            <a:extLst>
              <a:ext uri="{FF2B5EF4-FFF2-40B4-BE49-F238E27FC236}">
                <a16:creationId xmlns:a16="http://schemas.microsoft.com/office/drawing/2014/main" id="{D20B6596-9527-4687-81B5-F314F0D9A9BF}"/>
              </a:ext>
            </a:extLst>
          </p:cNvPr>
          <p:cNvPicPr>
            <a:picLocks noChangeAspect="1"/>
          </p:cNvPicPr>
          <p:nvPr/>
        </p:nvPicPr>
        <p:blipFill rotWithShape="1">
          <a:blip r:embed="rId4">
            <a:extLst>
              <a:ext uri="{28A0092B-C50C-407E-A947-70E740481C1C}">
                <a14:useLocalDpi xmlns:a14="http://schemas.microsoft.com/office/drawing/2010/main" val="0"/>
              </a:ext>
            </a:extLst>
          </a:blip>
          <a:srcRect l="4504" t="55586" b="16765"/>
          <a:stretch/>
        </p:blipFill>
        <p:spPr>
          <a:xfrm>
            <a:off x="0" y="273884"/>
            <a:ext cx="5247249" cy="895794"/>
          </a:xfrm>
          <a:prstGeom prst="rect">
            <a:avLst/>
          </a:prstGeom>
        </p:spPr>
      </p:pic>
      <p:sp>
        <p:nvSpPr>
          <p:cNvPr id="6" name="TextBox 5">
            <a:extLst>
              <a:ext uri="{FF2B5EF4-FFF2-40B4-BE49-F238E27FC236}">
                <a16:creationId xmlns:a16="http://schemas.microsoft.com/office/drawing/2014/main" id="{FF5FFD16-230F-43E5-88B3-D827D063049D}"/>
              </a:ext>
            </a:extLst>
          </p:cNvPr>
          <p:cNvSpPr txBox="1"/>
          <p:nvPr/>
        </p:nvSpPr>
        <p:spPr>
          <a:xfrm>
            <a:off x="59787" y="337060"/>
            <a:ext cx="5187462" cy="769441"/>
          </a:xfrm>
          <a:prstGeom prst="rect">
            <a:avLst/>
          </a:prstGeom>
          <a:noFill/>
        </p:spPr>
        <p:txBody>
          <a:bodyPr wrap="square" lIns="91440" tIns="45720" rIns="91440" bIns="45720" rtlCol="0" anchor="t">
            <a:spAutoFit/>
          </a:bodyPr>
          <a:lstStyle/>
          <a:p>
            <a:r>
              <a:rPr lang="en-US" sz="4400">
                <a:solidFill>
                  <a:schemeClr val="bg1"/>
                </a:solidFill>
                <a:latin typeface="Arial" panose="020B0604020202020204" pitchFamily="34" charset="0"/>
                <a:cs typeface="Arial" panose="020B0604020202020204" pitchFamily="34" charset="0"/>
              </a:rPr>
              <a:t>Why should you:</a:t>
            </a:r>
            <a:endParaRPr lang="en-CA" sz="4400">
              <a:solidFill>
                <a:schemeClr val="bg1"/>
              </a:solidFill>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A16D271B-F31B-4919-B412-01F631219924}"/>
              </a:ext>
            </a:extLst>
          </p:cNvPr>
          <p:cNvPicPr>
            <a:picLocks noChangeAspect="1"/>
          </p:cNvPicPr>
          <p:nvPr/>
        </p:nvPicPr>
        <p:blipFill rotWithShape="1">
          <a:blip r:embed="rId5">
            <a:extLst>
              <a:ext uri="{28A0092B-C50C-407E-A947-70E740481C1C}">
                <a14:useLocalDpi xmlns:a14="http://schemas.microsoft.com/office/drawing/2010/main" val="0"/>
              </a:ext>
            </a:extLst>
          </a:blip>
          <a:srcRect l="5917" t="41041" r="6171" b="50952"/>
          <a:stretch/>
        </p:blipFill>
        <p:spPr>
          <a:xfrm>
            <a:off x="-371820" y="6405837"/>
            <a:ext cx="13627301" cy="461324"/>
          </a:xfrm>
          <a:prstGeom prst="rect">
            <a:avLst/>
          </a:prstGeom>
        </p:spPr>
      </p:pic>
      <p:pic>
        <p:nvPicPr>
          <p:cNvPr id="11" name="Picture 10">
            <a:extLst>
              <a:ext uri="{FF2B5EF4-FFF2-40B4-BE49-F238E27FC236}">
                <a16:creationId xmlns:a16="http://schemas.microsoft.com/office/drawing/2014/main" id="{1E4CE02C-3D0C-4434-A50C-243D130F4A5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405510" y="256092"/>
            <a:ext cx="2958541" cy="914339"/>
          </a:xfrm>
          <a:prstGeom prst="rect">
            <a:avLst/>
          </a:prstGeom>
        </p:spPr>
      </p:pic>
      <p:pic>
        <p:nvPicPr>
          <p:cNvPr id="7" name="Graphic 6" descr="Question Mark with solid fill">
            <a:extLst>
              <a:ext uri="{FF2B5EF4-FFF2-40B4-BE49-F238E27FC236}">
                <a16:creationId xmlns:a16="http://schemas.microsoft.com/office/drawing/2014/main" id="{CF19F650-83D4-40F2-BA4D-7C1FE67B135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173226" y="113795"/>
            <a:ext cx="1198932" cy="1198932"/>
          </a:xfrm>
          <a:prstGeom prst="rect">
            <a:avLst/>
          </a:prstGeom>
        </p:spPr>
      </p:pic>
    </p:spTree>
    <p:extLst>
      <p:ext uri="{BB962C8B-B14F-4D97-AF65-F5344CB8AC3E}">
        <p14:creationId xmlns:p14="http://schemas.microsoft.com/office/powerpoint/2010/main" val="3871174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different, arranged, several&#10;&#10;Description automatically generated">
            <a:extLst>
              <a:ext uri="{FF2B5EF4-FFF2-40B4-BE49-F238E27FC236}">
                <a16:creationId xmlns:a16="http://schemas.microsoft.com/office/drawing/2014/main" id="{3EBBBADE-5746-415E-9211-76F8EBC55FE6}"/>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186318" y="0"/>
            <a:ext cx="15019762" cy="6858000"/>
          </a:xfrm>
          <a:prstGeom prst="rect">
            <a:avLst/>
          </a:prstGeom>
        </p:spPr>
      </p:pic>
      <p:pic>
        <p:nvPicPr>
          <p:cNvPr id="4" name="Picture 3" descr="A person sitting at a desk&#10;&#10;Description automatically generated with medium confidence">
            <a:extLst>
              <a:ext uri="{FF2B5EF4-FFF2-40B4-BE49-F238E27FC236}">
                <a16:creationId xmlns:a16="http://schemas.microsoft.com/office/drawing/2014/main" id="{91EA8C8C-8615-437A-B159-2177EC61E5C8}"/>
              </a:ext>
            </a:extLst>
          </p:cNvPr>
          <p:cNvPicPr>
            <a:picLocks noChangeAspect="1"/>
          </p:cNvPicPr>
          <p:nvPr/>
        </p:nvPicPr>
        <p:blipFill rotWithShape="1">
          <a:blip r:embed="rId4">
            <a:extLst>
              <a:ext uri="{28A0092B-C50C-407E-A947-70E740481C1C}">
                <a14:useLocalDpi xmlns:a14="http://schemas.microsoft.com/office/drawing/2010/main" val="0"/>
              </a:ext>
            </a:extLst>
          </a:blip>
          <a:srcRect b="40952"/>
          <a:stretch/>
        </p:blipFill>
        <p:spPr>
          <a:xfrm>
            <a:off x="4314858" y="2463585"/>
            <a:ext cx="3562284" cy="2944821"/>
          </a:xfrm>
          <a:prstGeom prst="rect">
            <a:avLst/>
          </a:prstGeom>
        </p:spPr>
      </p:pic>
      <p:sp>
        <p:nvSpPr>
          <p:cNvPr id="5" name="Rectangle 4">
            <a:extLst>
              <a:ext uri="{FF2B5EF4-FFF2-40B4-BE49-F238E27FC236}">
                <a16:creationId xmlns:a16="http://schemas.microsoft.com/office/drawing/2014/main" id="{4ADA6790-BE4D-4469-B2D9-7C769C02A8B5}"/>
              </a:ext>
            </a:extLst>
          </p:cNvPr>
          <p:cNvSpPr/>
          <p:nvPr/>
        </p:nvSpPr>
        <p:spPr>
          <a:xfrm>
            <a:off x="9441846" y="-1"/>
            <a:ext cx="2750154" cy="6858001"/>
          </a:xfrm>
          <a:prstGeom prst="rect">
            <a:avLst/>
          </a:prstGeom>
          <a:solidFill>
            <a:srgbClr val="F9A7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6" name="Content Placeholder 2">
            <a:extLst>
              <a:ext uri="{FF2B5EF4-FFF2-40B4-BE49-F238E27FC236}">
                <a16:creationId xmlns:a16="http://schemas.microsoft.com/office/drawing/2014/main" id="{A32544FF-BAD1-4C53-A881-D5E3BA6A52CA}"/>
              </a:ext>
            </a:extLst>
          </p:cNvPr>
          <p:cNvSpPr>
            <a:spLocks noGrp="1"/>
          </p:cNvSpPr>
          <p:nvPr>
            <p:ph idx="1"/>
          </p:nvPr>
        </p:nvSpPr>
        <p:spPr>
          <a:xfrm>
            <a:off x="609600" y="1600201"/>
            <a:ext cx="10972800" cy="4525963"/>
          </a:xfrm>
        </p:spPr>
        <p:txBody>
          <a:bodyPr/>
          <a:lstStyle/>
          <a:p>
            <a:pPr marL="0" indent="0" algn="ctr">
              <a:buNone/>
            </a:pPr>
            <a:r>
              <a:rPr lang="en-CA" sz="4000">
                <a:solidFill>
                  <a:srgbClr val="00527F"/>
                </a:solidFill>
                <a:latin typeface="Arial" panose="020B0604020202020204" pitchFamily="34" charset="0"/>
                <a:cs typeface="Arial" panose="020B0604020202020204" pitchFamily="34" charset="0"/>
              </a:rPr>
              <a:t>Bonus Points!</a:t>
            </a:r>
          </a:p>
          <a:p>
            <a:endParaRPr lang="en-CA"/>
          </a:p>
        </p:txBody>
      </p:sp>
      <p:pic>
        <p:nvPicPr>
          <p:cNvPr id="9" name="Picture 8" descr="Shape&#10;&#10;Description automatically generated">
            <a:extLst>
              <a:ext uri="{FF2B5EF4-FFF2-40B4-BE49-F238E27FC236}">
                <a16:creationId xmlns:a16="http://schemas.microsoft.com/office/drawing/2014/main" id="{B2F56613-A798-4252-944F-D55F24753EB0}"/>
              </a:ext>
            </a:extLst>
          </p:cNvPr>
          <p:cNvPicPr>
            <a:picLocks noChangeAspect="1"/>
          </p:cNvPicPr>
          <p:nvPr/>
        </p:nvPicPr>
        <p:blipFill rotWithShape="1">
          <a:blip r:embed="rId5">
            <a:extLst>
              <a:ext uri="{28A0092B-C50C-407E-A947-70E740481C1C}">
                <a14:useLocalDpi xmlns:a14="http://schemas.microsoft.com/office/drawing/2010/main" val="0"/>
              </a:ext>
            </a:extLst>
          </a:blip>
          <a:srcRect l="12906" t="69503" r="16549" b="16765"/>
          <a:stretch/>
        </p:blipFill>
        <p:spPr>
          <a:xfrm>
            <a:off x="0" y="325924"/>
            <a:ext cx="5296277" cy="1057177"/>
          </a:xfrm>
          <a:prstGeom prst="rect">
            <a:avLst/>
          </a:prstGeom>
        </p:spPr>
      </p:pic>
      <p:sp>
        <p:nvSpPr>
          <p:cNvPr id="10" name="Title 1">
            <a:extLst>
              <a:ext uri="{FF2B5EF4-FFF2-40B4-BE49-F238E27FC236}">
                <a16:creationId xmlns:a16="http://schemas.microsoft.com/office/drawing/2014/main" id="{04B01153-14D9-4369-8802-E69E7D41A6D4}"/>
              </a:ext>
            </a:extLst>
          </p:cNvPr>
          <p:cNvSpPr>
            <a:spLocks noGrp="1"/>
          </p:cNvSpPr>
          <p:nvPr>
            <p:ph type="title"/>
          </p:nvPr>
        </p:nvSpPr>
        <p:spPr>
          <a:xfrm>
            <a:off x="0" y="283012"/>
            <a:ext cx="5296277" cy="1143000"/>
          </a:xfrm>
        </p:spPr>
        <p:txBody>
          <a:bodyPr>
            <a:normAutofit/>
          </a:bodyPr>
          <a:lstStyle/>
          <a:p>
            <a:r>
              <a:rPr lang="en-US">
                <a:latin typeface="Arial" panose="020B0604020202020204" pitchFamily="34" charset="0"/>
                <a:cs typeface="Arial" panose="020B0604020202020204" pitchFamily="34" charset="0"/>
              </a:rPr>
              <a:t>New Online Store</a:t>
            </a:r>
            <a:endParaRPr lang="en-CA">
              <a:latin typeface="Arial" panose="020B0604020202020204" pitchFamily="34" charset="0"/>
              <a:cs typeface="Arial" panose="020B0604020202020204" pitchFamily="34" charset="0"/>
            </a:endParaRPr>
          </a:p>
        </p:txBody>
      </p:sp>
      <p:pic>
        <p:nvPicPr>
          <p:cNvPr id="8" name="Graphic 7" descr="Ecommerce with solid fill">
            <a:extLst>
              <a:ext uri="{FF2B5EF4-FFF2-40B4-BE49-F238E27FC236}">
                <a16:creationId xmlns:a16="http://schemas.microsoft.com/office/drawing/2014/main" id="{DFAA5B8C-6BA5-4ABD-BB69-46721D77D5F6}"/>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1204444">
            <a:off x="10468679" y="291495"/>
            <a:ext cx="1146738" cy="1146738"/>
          </a:xfrm>
          <a:prstGeom prst="rect">
            <a:avLst/>
          </a:prstGeom>
        </p:spPr>
      </p:pic>
    </p:spTree>
    <p:extLst>
      <p:ext uri="{BB962C8B-B14F-4D97-AF65-F5344CB8AC3E}">
        <p14:creationId xmlns:p14="http://schemas.microsoft.com/office/powerpoint/2010/main" val="346673281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different, arranged, several&#10;&#10;Description automatically generated">
            <a:extLst>
              <a:ext uri="{FF2B5EF4-FFF2-40B4-BE49-F238E27FC236}">
                <a16:creationId xmlns:a16="http://schemas.microsoft.com/office/drawing/2014/main" id="{EE32D25D-672B-492D-A4EB-9FF2A0AC9A66}"/>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186318" y="0"/>
            <a:ext cx="15019762" cy="6858000"/>
          </a:xfrm>
          <a:prstGeom prst="rect">
            <a:avLst/>
          </a:prstGeom>
        </p:spPr>
      </p:pic>
      <p:sp>
        <p:nvSpPr>
          <p:cNvPr id="3" name="Content Placeholder 2">
            <a:extLst>
              <a:ext uri="{FF2B5EF4-FFF2-40B4-BE49-F238E27FC236}">
                <a16:creationId xmlns:a16="http://schemas.microsoft.com/office/drawing/2014/main" id="{F3672A97-6DD2-43C7-A28B-0D02F95BCADB}"/>
              </a:ext>
            </a:extLst>
          </p:cNvPr>
          <p:cNvSpPr>
            <a:spLocks noGrp="1"/>
          </p:cNvSpPr>
          <p:nvPr>
            <p:ph idx="1"/>
          </p:nvPr>
        </p:nvSpPr>
        <p:spPr>
          <a:xfrm>
            <a:off x="169791" y="1475973"/>
            <a:ext cx="11852418" cy="3672258"/>
          </a:xfrm>
        </p:spPr>
        <p:txBody>
          <a:bodyPr vert="horz" lIns="91440" tIns="45720" rIns="91440" bIns="45720" rtlCol="0" anchor="t">
            <a:noAutofit/>
          </a:bodyPr>
          <a:lstStyle/>
          <a:p>
            <a:pPr marL="0" indent="0">
              <a:lnSpc>
                <a:spcPct val="150000"/>
              </a:lnSpc>
              <a:buNone/>
            </a:pPr>
            <a:r>
              <a:rPr lang="en-US" sz="2000" b="0" i="0">
                <a:solidFill>
                  <a:srgbClr val="000000"/>
                </a:solidFill>
                <a:effectLst/>
                <a:latin typeface="Arial"/>
                <a:cs typeface="Arial"/>
              </a:rPr>
              <a:t>Bar Z Cattle Ranch raises and sells purebred cattle. They hold an annual purebred bull sale every January. They book a facility with livestock semi-trailer loading facilities, cattle pens, and an auction ring for 3 days; 1st day to move bulls in, 2</a:t>
            </a:r>
            <a:r>
              <a:rPr lang="en-US" sz="2000" b="0" i="0" baseline="30000">
                <a:solidFill>
                  <a:srgbClr val="000000"/>
                </a:solidFill>
                <a:effectLst/>
                <a:latin typeface="Arial"/>
                <a:cs typeface="Arial"/>
              </a:rPr>
              <a:t>nd</a:t>
            </a:r>
            <a:r>
              <a:rPr lang="en-US" sz="2000" b="0" i="0">
                <a:solidFill>
                  <a:srgbClr val="000000"/>
                </a:solidFill>
                <a:effectLst/>
                <a:latin typeface="Arial"/>
                <a:cs typeface="Arial"/>
              </a:rPr>
              <a:t> day for viewing of bulls, 3</a:t>
            </a:r>
            <a:r>
              <a:rPr lang="en-US" sz="2000" b="0" i="0" baseline="30000">
                <a:solidFill>
                  <a:srgbClr val="000000"/>
                </a:solidFill>
                <a:effectLst/>
                <a:latin typeface="Arial"/>
                <a:cs typeface="Arial"/>
              </a:rPr>
              <a:t>rd</a:t>
            </a:r>
            <a:r>
              <a:rPr lang="en-US" sz="2000" b="0" i="0">
                <a:solidFill>
                  <a:srgbClr val="000000"/>
                </a:solidFill>
                <a:effectLst/>
                <a:latin typeface="Arial"/>
                <a:cs typeface="Arial"/>
              </a:rPr>
              <a:t> day for sale and moving stock out. A successful sale requires catalogs containing photos, pedigrees, and health statistics for every bull that is available at the sale for the buyers. Besides an auctioneer, they also need to hire onsite buyers for clients interested in bidding on bulls but who are unable to be at the sale in person, and workers to move stock in and out of the facility and auction ring.</a:t>
            </a:r>
            <a:r>
              <a:rPr lang="en-US" sz="2000">
                <a:solidFill>
                  <a:srgbClr val="000000"/>
                </a:solidFill>
                <a:latin typeface="Arial"/>
                <a:cs typeface="Arial"/>
              </a:rPr>
              <a:t> </a:t>
            </a:r>
            <a:endParaRPr lang="en-US" sz="2000" b="0" i="0">
              <a:solidFill>
                <a:srgbClr val="000000"/>
              </a:solidFill>
              <a:effectLst/>
              <a:latin typeface="Arial" panose="020B0604020202020204" pitchFamily="34" charset="0"/>
              <a:cs typeface="Arial" panose="020B0604020202020204" pitchFamily="34" charset="0"/>
            </a:endParaRPr>
          </a:p>
          <a:p>
            <a:pPr marL="0" indent="0">
              <a:lnSpc>
                <a:spcPct val="150000"/>
              </a:lnSpc>
              <a:buNone/>
            </a:pPr>
            <a:endParaRPr lang="en-US" sz="2000" b="1" i="1">
              <a:solidFill>
                <a:srgbClr val="000000"/>
              </a:solidFill>
              <a:latin typeface="Arial" panose="020B0604020202020204" pitchFamily="34" charset="0"/>
              <a:cs typeface="Arial" panose="020B0604020202020204" pitchFamily="34" charset="0"/>
            </a:endParaRPr>
          </a:p>
        </p:txBody>
      </p:sp>
      <p:pic>
        <p:nvPicPr>
          <p:cNvPr id="5" name="Picture 4" descr="Shape&#10;&#10;Description automatically generated">
            <a:extLst>
              <a:ext uri="{FF2B5EF4-FFF2-40B4-BE49-F238E27FC236}">
                <a16:creationId xmlns:a16="http://schemas.microsoft.com/office/drawing/2014/main" id="{C838BE3B-148D-45A2-A6D9-AAB231465033}"/>
              </a:ext>
            </a:extLst>
          </p:cNvPr>
          <p:cNvPicPr>
            <a:picLocks noChangeAspect="1"/>
          </p:cNvPicPr>
          <p:nvPr/>
        </p:nvPicPr>
        <p:blipFill rotWithShape="1">
          <a:blip r:embed="rId4">
            <a:extLst>
              <a:ext uri="{28A0092B-C50C-407E-A947-70E740481C1C}">
                <a14:useLocalDpi xmlns:a14="http://schemas.microsoft.com/office/drawing/2010/main" val="0"/>
              </a:ext>
            </a:extLst>
          </a:blip>
          <a:srcRect l="5792" t="69503" r="270" b="16765"/>
          <a:stretch/>
        </p:blipFill>
        <p:spPr>
          <a:xfrm>
            <a:off x="1" y="318480"/>
            <a:ext cx="3757188" cy="1057177"/>
          </a:xfrm>
          <a:prstGeom prst="rect">
            <a:avLst/>
          </a:prstGeom>
        </p:spPr>
      </p:pic>
      <p:sp>
        <p:nvSpPr>
          <p:cNvPr id="2" name="Title 1">
            <a:extLst>
              <a:ext uri="{FF2B5EF4-FFF2-40B4-BE49-F238E27FC236}">
                <a16:creationId xmlns:a16="http://schemas.microsoft.com/office/drawing/2014/main" id="{3C64B392-E028-4CBD-B912-3FBC5910BE22}"/>
              </a:ext>
            </a:extLst>
          </p:cNvPr>
          <p:cNvSpPr>
            <a:spLocks noGrp="1"/>
          </p:cNvSpPr>
          <p:nvPr>
            <p:ph type="title"/>
          </p:nvPr>
        </p:nvSpPr>
        <p:spPr>
          <a:xfrm>
            <a:off x="0" y="275568"/>
            <a:ext cx="3757189" cy="1143000"/>
          </a:xfrm>
        </p:spPr>
        <p:txBody>
          <a:bodyPr>
            <a:normAutofit/>
          </a:bodyPr>
          <a:lstStyle/>
          <a:p>
            <a:r>
              <a:rPr lang="en-US">
                <a:latin typeface="Arial" panose="020B0604020202020204" pitchFamily="34" charset="0"/>
                <a:cs typeface="Arial" panose="020B0604020202020204" pitchFamily="34" charset="0"/>
              </a:rPr>
              <a:t>Bull Sale</a:t>
            </a:r>
            <a:endParaRPr lang="en-CA">
              <a:latin typeface="Arial" panose="020B0604020202020204" pitchFamily="34" charset="0"/>
              <a:cs typeface="Arial" panose="020B0604020202020204" pitchFamily="34" charset="0"/>
            </a:endParaRPr>
          </a:p>
        </p:txBody>
      </p:sp>
      <p:grpSp>
        <p:nvGrpSpPr>
          <p:cNvPr id="7" name="Group 6">
            <a:extLst>
              <a:ext uri="{FF2B5EF4-FFF2-40B4-BE49-F238E27FC236}">
                <a16:creationId xmlns:a16="http://schemas.microsoft.com/office/drawing/2014/main" id="{8548CE13-B3FD-45B4-9147-FD8AFF4357A3}"/>
              </a:ext>
            </a:extLst>
          </p:cNvPr>
          <p:cNvGrpSpPr/>
          <p:nvPr/>
        </p:nvGrpSpPr>
        <p:grpSpPr>
          <a:xfrm>
            <a:off x="1644861" y="5103735"/>
            <a:ext cx="1227730" cy="1088913"/>
            <a:chOff x="1248464" y="3815429"/>
            <a:chExt cx="1227731" cy="1413228"/>
          </a:xfrm>
        </p:grpSpPr>
        <p:pic>
          <p:nvPicPr>
            <p:cNvPr id="8" name="Picture 7">
              <a:extLst>
                <a:ext uri="{FF2B5EF4-FFF2-40B4-BE49-F238E27FC236}">
                  <a16:creationId xmlns:a16="http://schemas.microsoft.com/office/drawing/2014/main" id="{B527D3CE-394E-46D2-ADFA-1314BB6B0376}"/>
                </a:ext>
              </a:extLst>
            </p:cNvPr>
            <p:cNvPicPr>
              <a:picLocks noChangeAspect="1"/>
            </p:cNvPicPr>
            <p:nvPr/>
          </p:nvPicPr>
          <p:blipFill>
            <a:blip r:embed="rId5"/>
            <a:stretch>
              <a:fillRect/>
            </a:stretch>
          </p:blipFill>
          <p:spPr>
            <a:xfrm>
              <a:off x="1248464" y="3815429"/>
              <a:ext cx="1227731" cy="1413228"/>
            </a:xfrm>
            <a:prstGeom prst="rect">
              <a:avLst/>
            </a:prstGeom>
          </p:spPr>
        </p:pic>
        <p:sp>
          <p:nvSpPr>
            <p:cNvPr id="9" name="TextBox 8">
              <a:extLst>
                <a:ext uri="{FF2B5EF4-FFF2-40B4-BE49-F238E27FC236}">
                  <a16:creationId xmlns:a16="http://schemas.microsoft.com/office/drawing/2014/main" id="{AA060C56-468F-498F-829C-AB5E35862D8D}"/>
                </a:ext>
              </a:extLst>
            </p:cNvPr>
            <p:cNvSpPr txBox="1"/>
            <p:nvPr/>
          </p:nvSpPr>
          <p:spPr>
            <a:xfrm>
              <a:off x="1648754" y="3815430"/>
              <a:ext cx="527657" cy="1318162"/>
            </a:xfrm>
            <a:prstGeom prst="rect">
              <a:avLst/>
            </a:prstGeom>
            <a:noFill/>
          </p:spPr>
          <p:txBody>
            <a:bodyPr wrap="square" rtlCol="0">
              <a:spAutoFit/>
            </a:bodyPr>
            <a:lstStyle/>
            <a:p>
              <a:pPr algn="ctr"/>
              <a:r>
                <a:rPr lang="en-CA" sz="6000" b="1">
                  <a:solidFill>
                    <a:srgbClr val="FFFFFF"/>
                  </a:solidFill>
                  <a:effectLst>
                    <a:outerShdw blurRad="95250" dist="38100" dir="2700000" algn="tl" rotWithShape="0">
                      <a:srgbClr val="000000">
                        <a:alpha val="21000"/>
                      </a:srgbClr>
                    </a:outerShdw>
                  </a:effectLst>
                  <a:latin typeface="Arial"/>
                  <a:cs typeface="Arial"/>
                </a:rPr>
                <a:t>?</a:t>
              </a:r>
            </a:p>
          </p:txBody>
        </p:sp>
      </p:grpSp>
      <p:pic>
        <p:nvPicPr>
          <p:cNvPr id="10" name="Picture 9">
            <a:extLst>
              <a:ext uri="{FF2B5EF4-FFF2-40B4-BE49-F238E27FC236}">
                <a16:creationId xmlns:a16="http://schemas.microsoft.com/office/drawing/2014/main" id="{FF73A67F-9EC3-42CD-A57B-87AD764D3D55}"/>
              </a:ext>
            </a:extLst>
          </p:cNvPr>
          <p:cNvPicPr>
            <a:picLocks noChangeAspect="1"/>
          </p:cNvPicPr>
          <p:nvPr/>
        </p:nvPicPr>
        <p:blipFill rotWithShape="1">
          <a:blip r:embed="rId6">
            <a:extLst>
              <a:ext uri="{28A0092B-C50C-407E-A947-70E740481C1C}">
                <a14:useLocalDpi xmlns:a14="http://schemas.microsoft.com/office/drawing/2010/main" val="0"/>
              </a:ext>
            </a:extLst>
          </a:blip>
          <a:srcRect l="5917" t="41041" r="6171" b="50952"/>
          <a:stretch/>
        </p:blipFill>
        <p:spPr>
          <a:xfrm>
            <a:off x="2872592" y="5131339"/>
            <a:ext cx="7274256" cy="1015663"/>
          </a:xfrm>
          <a:prstGeom prst="rect">
            <a:avLst/>
          </a:prstGeom>
        </p:spPr>
      </p:pic>
      <p:sp>
        <p:nvSpPr>
          <p:cNvPr id="11" name="TextBox 10">
            <a:extLst>
              <a:ext uri="{FF2B5EF4-FFF2-40B4-BE49-F238E27FC236}">
                <a16:creationId xmlns:a16="http://schemas.microsoft.com/office/drawing/2014/main" id="{EACAD551-DC65-4E1E-BF7F-C8EC3C5C3A63}"/>
              </a:ext>
            </a:extLst>
          </p:cNvPr>
          <p:cNvSpPr txBox="1"/>
          <p:nvPr/>
        </p:nvSpPr>
        <p:spPr>
          <a:xfrm>
            <a:off x="2184607" y="6192648"/>
            <a:ext cx="8650224" cy="523220"/>
          </a:xfrm>
          <a:prstGeom prst="rect">
            <a:avLst/>
          </a:prstGeom>
          <a:noFill/>
        </p:spPr>
        <p:txBody>
          <a:bodyPr wrap="square">
            <a:spAutoFit/>
          </a:bodyPr>
          <a:lstStyle/>
          <a:p>
            <a:pPr marL="0" indent="0" algn="ctr">
              <a:buNone/>
            </a:pPr>
            <a:r>
              <a:rPr lang="en-US" sz="2800" b="1" i="1">
                <a:solidFill>
                  <a:srgbClr val="FFC000"/>
                </a:solidFill>
                <a:latin typeface="Arial" panose="020B0604020202020204" pitchFamily="34" charset="0"/>
                <a:cs typeface="Arial" panose="020B0604020202020204" pitchFamily="34" charset="0"/>
              </a:rPr>
              <a:t>5 Career Cards Required</a:t>
            </a:r>
            <a:endParaRPr lang="en-CA" sz="2800" b="1" i="1">
              <a:solidFill>
                <a:srgbClr val="FFC000"/>
              </a:solidFill>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4F01941A-A79F-4360-98F2-5CC666531877}"/>
              </a:ext>
            </a:extLst>
          </p:cNvPr>
          <p:cNvSpPr txBox="1"/>
          <p:nvPr/>
        </p:nvSpPr>
        <p:spPr>
          <a:xfrm>
            <a:off x="3035452" y="5411513"/>
            <a:ext cx="7109999" cy="707886"/>
          </a:xfrm>
          <a:prstGeom prst="rect">
            <a:avLst/>
          </a:prstGeom>
          <a:noFill/>
        </p:spPr>
        <p:txBody>
          <a:bodyPr wrap="square">
            <a:spAutoFit/>
          </a:bodyPr>
          <a:lstStyle/>
          <a:p>
            <a:pPr algn="ctr"/>
            <a:r>
              <a:rPr lang="en-US" sz="2000" b="0" i="0">
                <a:solidFill>
                  <a:schemeClr val="bg1"/>
                </a:solidFill>
                <a:effectLst/>
                <a:latin typeface="Arial" panose="020B0604020202020204" pitchFamily="34" charset="0"/>
                <a:cs typeface="Arial" panose="020B0604020202020204" pitchFamily="34" charset="0"/>
              </a:rPr>
              <a:t>Who is involved in ensuring a successful bull sale?   </a:t>
            </a:r>
            <a:endParaRPr lang="en-US" sz="2000">
              <a:solidFill>
                <a:schemeClr val="bg1"/>
              </a:solidFill>
              <a:latin typeface="Arial" panose="020B0604020202020204" pitchFamily="34" charset="0"/>
              <a:cs typeface="Arial" panose="020B0604020202020204" pitchFamily="34" charset="0"/>
            </a:endParaRPr>
          </a:p>
          <a:p>
            <a:pPr algn="ctr"/>
            <a:r>
              <a:rPr lang="en-US" sz="2000" b="0" i="0">
                <a:solidFill>
                  <a:schemeClr val="bg1"/>
                </a:solidFill>
                <a:effectLst/>
                <a:latin typeface="Arial" panose="020B0604020202020204" pitchFamily="34" charset="0"/>
                <a:cs typeface="Arial" panose="020B0604020202020204" pitchFamily="34" charset="0"/>
              </a:rPr>
              <a:t> </a:t>
            </a:r>
          </a:p>
        </p:txBody>
      </p:sp>
      <p:pic>
        <p:nvPicPr>
          <p:cNvPr id="17" name="Graphic 16" descr="Bull with solid fill">
            <a:extLst>
              <a:ext uri="{FF2B5EF4-FFF2-40B4-BE49-F238E27FC236}">
                <a16:creationId xmlns:a16="http://schemas.microsoft.com/office/drawing/2014/main" id="{0104DEAA-C384-41FA-B5B9-3EEB5489D73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893565" y="5073934"/>
            <a:ext cx="1987296" cy="1987296"/>
          </a:xfrm>
          <a:prstGeom prst="rect">
            <a:avLst/>
          </a:prstGeom>
        </p:spPr>
      </p:pic>
    </p:spTree>
    <p:extLst>
      <p:ext uri="{BB962C8B-B14F-4D97-AF65-F5344CB8AC3E}">
        <p14:creationId xmlns:p14="http://schemas.microsoft.com/office/powerpoint/2010/main" val="425247193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descr="A picture containing different, arranged, several&#10;&#10;Description automatically generated">
            <a:extLst>
              <a:ext uri="{FF2B5EF4-FFF2-40B4-BE49-F238E27FC236}">
                <a16:creationId xmlns:a16="http://schemas.microsoft.com/office/drawing/2014/main" id="{59B61835-DA18-42BC-B844-334CE747D4A5}"/>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186318" y="0"/>
            <a:ext cx="15019762" cy="6858000"/>
          </a:xfrm>
          <a:prstGeom prst="rect">
            <a:avLst/>
          </a:prstGeom>
        </p:spPr>
      </p:pic>
      <p:pic>
        <p:nvPicPr>
          <p:cNvPr id="11" name="Picture 10" descr="Shape&#10;&#10;Description automatically generated">
            <a:extLst>
              <a:ext uri="{FF2B5EF4-FFF2-40B4-BE49-F238E27FC236}">
                <a16:creationId xmlns:a16="http://schemas.microsoft.com/office/drawing/2014/main" id="{E02FBB74-5FC3-45A6-A0A3-FAFFC54EB531}"/>
              </a:ext>
            </a:extLst>
          </p:cNvPr>
          <p:cNvPicPr>
            <a:picLocks noChangeAspect="1"/>
          </p:cNvPicPr>
          <p:nvPr/>
        </p:nvPicPr>
        <p:blipFill rotWithShape="1">
          <a:blip r:embed="rId4">
            <a:extLst>
              <a:ext uri="{28A0092B-C50C-407E-A947-70E740481C1C}">
                <a14:useLocalDpi xmlns:a14="http://schemas.microsoft.com/office/drawing/2010/main" val="0"/>
              </a:ext>
            </a:extLst>
          </a:blip>
          <a:srcRect l="5792" t="69503" r="270" b="16765"/>
          <a:stretch/>
        </p:blipFill>
        <p:spPr>
          <a:xfrm>
            <a:off x="0" y="318480"/>
            <a:ext cx="3811509" cy="1057177"/>
          </a:xfrm>
          <a:prstGeom prst="rect">
            <a:avLst/>
          </a:prstGeom>
        </p:spPr>
      </p:pic>
      <p:sp>
        <p:nvSpPr>
          <p:cNvPr id="12" name="Title 1">
            <a:extLst>
              <a:ext uri="{FF2B5EF4-FFF2-40B4-BE49-F238E27FC236}">
                <a16:creationId xmlns:a16="http://schemas.microsoft.com/office/drawing/2014/main" id="{8914BE6D-3A0B-42A5-A210-0282FC92BDEB}"/>
              </a:ext>
            </a:extLst>
          </p:cNvPr>
          <p:cNvSpPr>
            <a:spLocks noGrp="1"/>
          </p:cNvSpPr>
          <p:nvPr>
            <p:ph type="title"/>
          </p:nvPr>
        </p:nvSpPr>
        <p:spPr>
          <a:xfrm>
            <a:off x="0" y="275568"/>
            <a:ext cx="3811509" cy="1143000"/>
          </a:xfrm>
        </p:spPr>
        <p:txBody>
          <a:bodyPr>
            <a:normAutofit/>
          </a:bodyPr>
          <a:lstStyle/>
          <a:p>
            <a:r>
              <a:rPr lang="en-US">
                <a:latin typeface="Arial" panose="020B0604020202020204" pitchFamily="34" charset="0"/>
                <a:cs typeface="Arial" panose="020B0604020202020204" pitchFamily="34" charset="0"/>
              </a:rPr>
              <a:t>Bull Sale</a:t>
            </a:r>
            <a:endParaRPr lang="en-CA">
              <a:latin typeface="Arial" panose="020B0604020202020204" pitchFamily="34" charset="0"/>
              <a:cs typeface="Arial" panose="020B0604020202020204" pitchFamily="34" charset="0"/>
            </a:endParaRPr>
          </a:p>
        </p:txBody>
      </p:sp>
      <p:pic>
        <p:nvPicPr>
          <p:cNvPr id="29" name="Picture 28" descr="A person wearing a hat and sunglasses&#10;&#10;Description automatically generated with low confidence">
            <a:extLst>
              <a:ext uri="{FF2B5EF4-FFF2-40B4-BE49-F238E27FC236}">
                <a16:creationId xmlns:a16="http://schemas.microsoft.com/office/drawing/2014/main" id="{76094EA3-4262-4971-9B49-6F5AF4D40408}"/>
              </a:ext>
            </a:extLst>
          </p:cNvPr>
          <p:cNvPicPr>
            <a:picLocks noChangeAspect="1"/>
          </p:cNvPicPr>
          <p:nvPr/>
        </p:nvPicPr>
        <p:blipFill rotWithShape="1">
          <a:blip r:embed="rId5">
            <a:extLst>
              <a:ext uri="{28A0092B-C50C-407E-A947-70E740481C1C}">
                <a14:useLocalDpi xmlns:a14="http://schemas.microsoft.com/office/drawing/2010/main" val="0"/>
              </a:ext>
            </a:extLst>
          </a:blip>
          <a:srcRect b="39860"/>
          <a:stretch/>
        </p:blipFill>
        <p:spPr>
          <a:xfrm>
            <a:off x="429583" y="1588145"/>
            <a:ext cx="2286005" cy="1924732"/>
          </a:xfrm>
          <a:prstGeom prst="rect">
            <a:avLst/>
          </a:prstGeom>
        </p:spPr>
      </p:pic>
      <p:pic>
        <p:nvPicPr>
          <p:cNvPr id="30" name="Content Placeholder 6" descr="A person sitting at a desk&#10;&#10;Description automatically generated with medium confidence">
            <a:extLst>
              <a:ext uri="{FF2B5EF4-FFF2-40B4-BE49-F238E27FC236}">
                <a16:creationId xmlns:a16="http://schemas.microsoft.com/office/drawing/2014/main" id="{EF9E8A7A-52A2-43DD-AEED-82AA095BA831}"/>
              </a:ext>
            </a:extLst>
          </p:cNvPr>
          <p:cNvPicPr>
            <a:picLocks noGrp="1" noChangeAspect="1"/>
          </p:cNvPicPr>
          <p:nvPr>
            <p:ph idx="1"/>
          </p:nvPr>
        </p:nvPicPr>
        <p:blipFill rotWithShape="1">
          <a:blip r:embed="rId6">
            <a:extLst>
              <a:ext uri="{28A0092B-C50C-407E-A947-70E740481C1C}">
                <a14:useLocalDpi xmlns:a14="http://schemas.microsoft.com/office/drawing/2010/main" val="0"/>
              </a:ext>
            </a:extLst>
          </a:blip>
          <a:srcRect t="1" b="37647"/>
          <a:stretch/>
        </p:blipFill>
        <p:spPr>
          <a:xfrm>
            <a:off x="2776172" y="3507407"/>
            <a:ext cx="2286005" cy="1995521"/>
          </a:xfrm>
        </p:spPr>
      </p:pic>
      <p:pic>
        <p:nvPicPr>
          <p:cNvPr id="31" name="Content Placeholder 9" descr="Text&#10;&#10;Description automatically generated with low confidence">
            <a:extLst>
              <a:ext uri="{FF2B5EF4-FFF2-40B4-BE49-F238E27FC236}">
                <a16:creationId xmlns:a16="http://schemas.microsoft.com/office/drawing/2014/main" id="{B40E1D8F-4647-4FD2-A20A-F314BC8EAC07}"/>
              </a:ext>
            </a:extLst>
          </p:cNvPr>
          <p:cNvPicPr>
            <a:picLocks noChangeAspect="1"/>
          </p:cNvPicPr>
          <p:nvPr/>
        </p:nvPicPr>
        <p:blipFill rotWithShape="1">
          <a:blip r:embed="rId7">
            <a:extLst>
              <a:ext uri="{28A0092B-C50C-407E-A947-70E740481C1C}">
                <a14:useLocalDpi xmlns:a14="http://schemas.microsoft.com/office/drawing/2010/main" val="0"/>
              </a:ext>
            </a:extLst>
          </a:blip>
          <a:srcRect b="37104"/>
          <a:stretch/>
        </p:blipFill>
        <p:spPr>
          <a:xfrm>
            <a:off x="5109601" y="1531910"/>
            <a:ext cx="2286005" cy="2012931"/>
          </a:xfrm>
          <a:prstGeom prst="rect">
            <a:avLst/>
          </a:prstGeom>
        </p:spPr>
      </p:pic>
      <p:pic>
        <p:nvPicPr>
          <p:cNvPr id="32" name="Picture 31" descr="A person sitting at a desk&#10;&#10;Description automatically generated with medium confidence">
            <a:extLst>
              <a:ext uri="{FF2B5EF4-FFF2-40B4-BE49-F238E27FC236}">
                <a16:creationId xmlns:a16="http://schemas.microsoft.com/office/drawing/2014/main" id="{80E87274-3CAB-45F1-817B-FD096536A2A0}"/>
              </a:ext>
            </a:extLst>
          </p:cNvPr>
          <p:cNvPicPr>
            <a:picLocks noChangeAspect="1"/>
          </p:cNvPicPr>
          <p:nvPr/>
        </p:nvPicPr>
        <p:blipFill rotWithShape="1">
          <a:blip r:embed="rId8">
            <a:extLst>
              <a:ext uri="{28A0092B-C50C-407E-A947-70E740481C1C}">
                <a14:useLocalDpi xmlns:a14="http://schemas.microsoft.com/office/drawing/2010/main" val="0"/>
              </a:ext>
            </a:extLst>
          </a:blip>
          <a:srcRect b="37577"/>
          <a:stretch/>
        </p:blipFill>
        <p:spPr>
          <a:xfrm>
            <a:off x="7424329" y="3544841"/>
            <a:ext cx="2286005" cy="1997790"/>
          </a:xfrm>
          <a:prstGeom prst="rect">
            <a:avLst/>
          </a:prstGeom>
        </p:spPr>
      </p:pic>
      <p:pic>
        <p:nvPicPr>
          <p:cNvPr id="33" name="Picture 32" descr="A person standing next to a large truck&#10;&#10;Description automatically generated with medium confidence">
            <a:extLst>
              <a:ext uri="{FF2B5EF4-FFF2-40B4-BE49-F238E27FC236}">
                <a16:creationId xmlns:a16="http://schemas.microsoft.com/office/drawing/2014/main" id="{9740016C-2FE5-4CD4-93B5-BB3B789C9802}"/>
              </a:ext>
            </a:extLst>
          </p:cNvPr>
          <p:cNvPicPr>
            <a:picLocks noChangeAspect="1"/>
          </p:cNvPicPr>
          <p:nvPr/>
        </p:nvPicPr>
        <p:blipFill rotWithShape="1">
          <a:blip r:embed="rId9">
            <a:extLst>
              <a:ext uri="{28A0092B-C50C-407E-A947-70E740481C1C}">
                <a14:useLocalDpi xmlns:a14="http://schemas.microsoft.com/office/drawing/2010/main" val="0"/>
              </a:ext>
            </a:extLst>
          </a:blip>
          <a:srcRect b="40531"/>
          <a:stretch/>
        </p:blipFill>
        <p:spPr>
          <a:xfrm>
            <a:off x="9690279" y="1641612"/>
            <a:ext cx="2286005" cy="1903229"/>
          </a:xfrm>
          <a:prstGeom prst="rect">
            <a:avLst/>
          </a:prstGeom>
        </p:spPr>
      </p:pic>
      <p:grpSp>
        <p:nvGrpSpPr>
          <p:cNvPr id="34" name="Group 33">
            <a:extLst>
              <a:ext uri="{FF2B5EF4-FFF2-40B4-BE49-F238E27FC236}">
                <a16:creationId xmlns:a16="http://schemas.microsoft.com/office/drawing/2014/main" id="{39800E3A-DD9C-482F-89D9-C7839AD25B2C}"/>
              </a:ext>
            </a:extLst>
          </p:cNvPr>
          <p:cNvGrpSpPr/>
          <p:nvPr/>
        </p:nvGrpSpPr>
        <p:grpSpPr>
          <a:xfrm>
            <a:off x="355507" y="5601716"/>
            <a:ext cx="2434156" cy="792000"/>
            <a:chOff x="9543924" y="5643380"/>
            <a:chExt cx="2434156" cy="792000"/>
          </a:xfrm>
        </p:grpSpPr>
        <p:sp>
          <p:nvSpPr>
            <p:cNvPr id="35" name="TextBox 34">
              <a:extLst>
                <a:ext uri="{FF2B5EF4-FFF2-40B4-BE49-F238E27FC236}">
                  <a16:creationId xmlns:a16="http://schemas.microsoft.com/office/drawing/2014/main" id="{7422540C-D2B2-44B8-9EE0-85A84F43A8F5}"/>
                </a:ext>
              </a:extLst>
            </p:cNvPr>
            <p:cNvSpPr txBox="1"/>
            <p:nvPr/>
          </p:nvSpPr>
          <p:spPr>
            <a:xfrm>
              <a:off x="10151404" y="5828449"/>
              <a:ext cx="1826676" cy="400110"/>
            </a:xfrm>
            <a:prstGeom prst="rect">
              <a:avLst/>
            </a:prstGeom>
            <a:noFill/>
          </p:spPr>
          <p:txBody>
            <a:bodyPr wrap="square" rtlCol="0">
              <a:spAutoFit/>
            </a:bodyPr>
            <a:lstStyle/>
            <a:p>
              <a:r>
                <a:rPr lang="en-CA" sz="2000" b="1">
                  <a:latin typeface="Arial" panose="020B0604020202020204" pitchFamily="34" charset="0"/>
                  <a:cs typeface="Arial" panose="020B0604020202020204" pitchFamily="34" charset="0"/>
                </a:rPr>
                <a:t>Persuade</a:t>
              </a:r>
              <a:endParaRPr lang="en-CA" sz="2400" b="1">
                <a:latin typeface="Arial" panose="020B0604020202020204" pitchFamily="34" charset="0"/>
                <a:cs typeface="Arial" panose="020B0604020202020204" pitchFamily="34" charset="0"/>
              </a:endParaRPr>
            </a:p>
          </p:txBody>
        </p:sp>
        <p:pic>
          <p:nvPicPr>
            <p:cNvPr id="36" name="Picture 35" descr="Icon&#10;&#10;Description automatically generated">
              <a:extLst>
                <a:ext uri="{FF2B5EF4-FFF2-40B4-BE49-F238E27FC236}">
                  <a16:creationId xmlns:a16="http://schemas.microsoft.com/office/drawing/2014/main" id="{C9E763CE-6F82-48DE-9CA1-9208CEC4524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543924" y="5643380"/>
              <a:ext cx="668006" cy="792000"/>
            </a:xfrm>
            <a:prstGeom prst="rect">
              <a:avLst/>
            </a:prstGeom>
          </p:spPr>
        </p:pic>
      </p:grpSp>
      <p:grpSp>
        <p:nvGrpSpPr>
          <p:cNvPr id="37" name="Group 36">
            <a:extLst>
              <a:ext uri="{FF2B5EF4-FFF2-40B4-BE49-F238E27FC236}">
                <a16:creationId xmlns:a16="http://schemas.microsoft.com/office/drawing/2014/main" id="{A4697A27-F4DF-4DB2-B6A2-D3DE5730A61B}"/>
              </a:ext>
            </a:extLst>
          </p:cNvPr>
          <p:cNvGrpSpPr/>
          <p:nvPr/>
        </p:nvGrpSpPr>
        <p:grpSpPr>
          <a:xfrm>
            <a:off x="2776172" y="5773376"/>
            <a:ext cx="2291069" cy="792000"/>
            <a:chOff x="7212470" y="5749296"/>
            <a:chExt cx="2291069" cy="792000"/>
          </a:xfrm>
        </p:grpSpPr>
        <p:pic>
          <p:nvPicPr>
            <p:cNvPr id="38" name="Picture 37" descr="Icon&#10;&#10;Description automatically generated">
              <a:extLst>
                <a:ext uri="{FF2B5EF4-FFF2-40B4-BE49-F238E27FC236}">
                  <a16:creationId xmlns:a16="http://schemas.microsoft.com/office/drawing/2014/main" id="{B57DDEAC-24FD-45B1-A6AA-DCBF5885E08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212470" y="5749296"/>
              <a:ext cx="668767" cy="792000"/>
            </a:xfrm>
            <a:prstGeom prst="rect">
              <a:avLst/>
            </a:prstGeom>
          </p:spPr>
        </p:pic>
        <p:sp>
          <p:nvSpPr>
            <p:cNvPr id="39" name="TextBox 38">
              <a:extLst>
                <a:ext uri="{FF2B5EF4-FFF2-40B4-BE49-F238E27FC236}">
                  <a16:creationId xmlns:a16="http://schemas.microsoft.com/office/drawing/2014/main" id="{B8E90C06-5194-47EF-BB79-88F94627F99C}"/>
                </a:ext>
              </a:extLst>
            </p:cNvPr>
            <p:cNvSpPr txBox="1"/>
            <p:nvPr/>
          </p:nvSpPr>
          <p:spPr>
            <a:xfrm>
              <a:off x="7982721" y="5828333"/>
              <a:ext cx="1520818" cy="400110"/>
            </a:xfrm>
            <a:prstGeom prst="rect">
              <a:avLst/>
            </a:prstGeom>
            <a:noFill/>
          </p:spPr>
          <p:txBody>
            <a:bodyPr wrap="square" rtlCol="0">
              <a:spAutoFit/>
            </a:bodyPr>
            <a:lstStyle/>
            <a:p>
              <a:r>
                <a:rPr lang="en-CA" sz="2000" b="1">
                  <a:latin typeface="Arial" panose="020B0604020202020204" pitchFamily="34" charset="0"/>
                  <a:cs typeface="Arial" panose="020B0604020202020204" pitchFamily="34" charset="0"/>
                </a:rPr>
                <a:t>Create</a:t>
              </a:r>
              <a:endParaRPr lang="en-CA" sz="2400" b="1">
                <a:latin typeface="Arial" panose="020B0604020202020204" pitchFamily="34" charset="0"/>
                <a:cs typeface="Arial" panose="020B0604020202020204" pitchFamily="34" charset="0"/>
              </a:endParaRPr>
            </a:p>
          </p:txBody>
        </p:sp>
      </p:grpSp>
      <p:grpSp>
        <p:nvGrpSpPr>
          <p:cNvPr id="40" name="Group 39">
            <a:extLst>
              <a:ext uri="{FF2B5EF4-FFF2-40B4-BE49-F238E27FC236}">
                <a16:creationId xmlns:a16="http://schemas.microsoft.com/office/drawing/2014/main" id="{85087720-69A3-4E5E-846C-1F7E84C28EC2}"/>
              </a:ext>
            </a:extLst>
          </p:cNvPr>
          <p:cNvGrpSpPr/>
          <p:nvPr/>
        </p:nvGrpSpPr>
        <p:grpSpPr>
          <a:xfrm>
            <a:off x="5323563" y="5601716"/>
            <a:ext cx="2291069" cy="792000"/>
            <a:chOff x="7212470" y="5749296"/>
            <a:chExt cx="2291069" cy="792000"/>
          </a:xfrm>
        </p:grpSpPr>
        <p:pic>
          <p:nvPicPr>
            <p:cNvPr id="41" name="Picture 40" descr="Icon&#10;&#10;Description automatically generated">
              <a:extLst>
                <a:ext uri="{FF2B5EF4-FFF2-40B4-BE49-F238E27FC236}">
                  <a16:creationId xmlns:a16="http://schemas.microsoft.com/office/drawing/2014/main" id="{1005429A-7D71-4508-B730-614C9DF0DCCB}"/>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212470" y="5749296"/>
              <a:ext cx="668767" cy="792000"/>
            </a:xfrm>
            <a:prstGeom prst="rect">
              <a:avLst/>
            </a:prstGeom>
          </p:spPr>
        </p:pic>
        <p:sp>
          <p:nvSpPr>
            <p:cNvPr id="42" name="TextBox 41">
              <a:extLst>
                <a:ext uri="{FF2B5EF4-FFF2-40B4-BE49-F238E27FC236}">
                  <a16:creationId xmlns:a16="http://schemas.microsoft.com/office/drawing/2014/main" id="{97DCCD11-297F-4357-B1E9-BDBDB58BCD84}"/>
                </a:ext>
              </a:extLst>
            </p:cNvPr>
            <p:cNvSpPr txBox="1"/>
            <p:nvPr/>
          </p:nvSpPr>
          <p:spPr>
            <a:xfrm>
              <a:off x="7982721" y="5828333"/>
              <a:ext cx="1520818" cy="400110"/>
            </a:xfrm>
            <a:prstGeom prst="rect">
              <a:avLst/>
            </a:prstGeom>
            <a:noFill/>
          </p:spPr>
          <p:txBody>
            <a:bodyPr wrap="square" rtlCol="0">
              <a:spAutoFit/>
            </a:bodyPr>
            <a:lstStyle/>
            <a:p>
              <a:r>
                <a:rPr lang="en-CA" sz="2000" b="1">
                  <a:latin typeface="Arial" panose="020B0604020202020204" pitchFamily="34" charset="0"/>
                  <a:cs typeface="Arial" panose="020B0604020202020204" pitchFamily="34" charset="0"/>
                </a:rPr>
                <a:t>Create</a:t>
              </a:r>
              <a:endParaRPr lang="en-CA" sz="2400" b="1">
                <a:latin typeface="Arial" panose="020B0604020202020204" pitchFamily="34" charset="0"/>
                <a:cs typeface="Arial" panose="020B0604020202020204" pitchFamily="34" charset="0"/>
              </a:endParaRPr>
            </a:p>
          </p:txBody>
        </p:sp>
      </p:grpSp>
      <p:grpSp>
        <p:nvGrpSpPr>
          <p:cNvPr id="43" name="Group 42">
            <a:extLst>
              <a:ext uri="{FF2B5EF4-FFF2-40B4-BE49-F238E27FC236}">
                <a16:creationId xmlns:a16="http://schemas.microsoft.com/office/drawing/2014/main" id="{E436962C-5953-4C49-AA81-3B762DFA456B}"/>
              </a:ext>
            </a:extLst>
          </p:cNvPr>
          <p:cNvGrpSpPr/>
          <p:nvPr/>
        </p:nvGrpSpPr>
        <p:grpSpPr>
          <a:xfrm>
            <a:off x="7518975" y="5773376"/>
            <a:ext cx="2291069" cy="792000"/>
            <a:chOff x="7212470" y="5749296"/>
            <a:chExt cx="2291069" cy="792000"/>
          </a:xfrm>
        </p:grpSpPr>
        <p:pic>
          <p:nvPicPr>
            <p:cNvPr id="44" name="Picture 43" descr="Icon&#10;&#10;Description automatically generated">
              <a:extLst>
                <a:ext uri="{FF2B5EF4-FFF2-40B4-BE49-F238E27FC236}">
                  <a16:creationId xmlns:a16="http://schemas.microsoft.com/office/drawing/2014/main" id="{8019A8BD-FFFE-4D28-BEF8-A310DC2FDD77}"/>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212470" y="5749296"/>
              <a:ext cx="668767" cy="792000"/>
            </a:xfrm>
            <a:prstGeom prst="rect">
              <a:avLst/>
            </a:prstGeom>
          </p:spPr>
        </p:pic>
        <p:sp>
          <p:nvSpPr>
            <p:cNvPr id="45" name="TextBox 44">
              <a:extLst>
                <a:ext uri="{FF2B5EF4-FFF2-40B4-BE49-F238E27FC236}">
                  <a16:creationId xmlns:a16="http://schemas.microsoft.com/office/drawing/2014/main" id="{1A6F4F95-7F21-4117-AE8A-095D80C8B562}"/>
                </a:ext>
              </a:extLst>
            </p:cNvPr>
            <p:cNvSpPr txBox="1"/>
            <p:nvPr/>
          </p:nvSpPr>
          <p:spPr>
            <a:xfrm>
              <a:off x="7982721" y="5828333"/>
              <a:ext cx="1520818" cy="400110"/>
            </a:xfrm>
            <a:prstGeom prst="rect">
              <a:avLst/>
            </a:prstGeom>
            <a:noFill/>
          </p:spPr>
          <p:txBody>
            <a:bodyPr wrap="square" rtlCol="0">
              <a:spAutoFit/>
            </a:bodyPr>
            <a:lstStyle/>
            <a:p>
              <a:r>
                <a:rPr lang="en-CA" sz="2000" b="1">
                  <a:latin typeface="Arial" panose="020B0604020202020204" pitchFamily="34" charset="0"/>
                  <a:cs typeface="Arial" panose="020B0604020202020204" pitchFamily="34" charset="0"/>
                </a:rPr>
                <a:t>Create</a:t>
              </a:r>
              <a:endParaRPr lang="en-CA" sz="2400" b="1">
                <a:latin typeface="Arial" panose="020B0604020202020204" pitchFamily="34" charset="0"/>
                <a:cs typeface="Arial" panose="020B0604020202020204" pitchFamily="34" charset="0"/>
              </a:endParaRPr>
            </a:p>
          </p:txBody>
        </p:sp>
      </p:grpSp>
      <p:grpSp>
        <p:nvGrpSpPr>
          <p:cNvPr id="46" name="Group 45">
            <a:extLst>
              <a:ext uri="{FF2B5EF4-FFF2-40B4-BE49-F238E27FC236}">
                <a16:creationId xmlns:a16="http://schemas.microsoft.com/office/drawing/2014/main" id="{AF70054D-C6EB-4425-B597-150A289F714F}"/>
              </a:ext>
            </a:extLst>
          </p:cNvPr>
          <p:cNvGrpSpPr/>
          <p:nvPr/>
        </p:nvGrpSpPr>
        <p:grpSpPr>
          <a:xfrm>
            <a:off x="10097497" y="5616654"/>
            <a:ext cx="2248146" cy="740372"/>
            <a:chOff x="10455847" y="5737305"/>
            <a:chExt cx="2248146" cy="740372"/>
          </a:xfrm>
        </p:grpSpPr>
        <p:sp>
          <p:nvSpPr>
            <p:cNvPr id="47" name="TextBox 46">
              <a:extLst>
                <a:ext uri="{FF2B5EF4-FFF2-40B4-BE49-F238E27FC236}">
                  <a16:creationId xmlns:a16="http://schemas.microsoft.com/office/drawing/2014/main" id="{7D91097F-5338-40C7-9025-93EBB3E23ADC}"/>
                </a:ext>
              </a:extLst>
            </p:cNvPr>
            <p:cNvSpPr txBox="1"/>
            <p:nvPr/>
          </p:nvSpPr>
          <p:spPr>
            <a:xfrm>
              <a:off x="11183175" y="5816343"/>
              <a:ext cx="1520818" cy="400110"/>
            </a:xfrm>
            <a:prstGeom prst="rect">
              <a:avLst/>
            </a:prstGeom>
            <a:noFill/>
          </p:spPr>
          <p:txBody>
            <a:bodyPr wrap="square" rtlCol="0">
              <a:spAutoFit/>
            </a:bodyPr>
            <a:lstStyle/>
            <a:p>
              <a:r>
                <a:rPr lang="en-CA" sz="2000" b="1">
                  <a:latin typeface="Arial" panose="020B0604020202020204" pitchFamily="34" charset="0"/>
                  <a:cs typeface="Arial" panose="020B0604020202020204" pitchFamily="34" charset="0"/>
                </a:rPr>
                <a:t>Help</a:t>
              </a:r>
              <a:endParaRPr lang="en-CA" sz="2400" b="1">
                <a:latin typeface="Arial" panose="020B0604020202020204" pitchFamily="34" charset="0"/>
                <a:cs typeface="Arial" panose="020B0604020202020204" pitchFamily="34" charset="0"/>
              </a:endParaRPr>
            </a:p>
          </p:txBody>
        </p:sp>
        <p:pic>
          <p:nvPicPr>
            <p:cNvPr id="48" name="Picture 47" descr="Icon&#10;&#10;Description automatically generated">
              <a:extLst>
                <a:ext uri="{FF2B5EF4-FFF2-40B4-BE49-F238E27FC236}">
                  <a16:creationId xmlns:a16="http://schemas.microsoft.com/office/drawing/2014/main" id="{6BB97333-1FB8-445A-A645-86F124BDC095}"/>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455847" y="5737305"/>
              <a:ext cx="625844" cy="740372"/>
            </a:xfrm>
            <a:prstGeom prst="rect">
              <a:avLst/>
            </a:prstGeom>
          </p:spPr>
        </p:pic>
      </p:grpSp>
    </p:spTree>
    <p:extLst>
      <p:ext uri="{BB962C8B-B14F-4D97-AF65-F5344CB8AC3E}">
        <p14:creationId xmlns:p14="http://schemas.microsoft.com/office/powerpoint/2010/main" val="255492012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different, arranged, several&#10;&#10;Description automatically generated">
            <a:extLst>
              <a:ext uri="{FF2B5EF4-FFF2-40B4-BE49-F238E27FC236}">
                <a16:creationId xmlns:a16="http://schemas.microsoft.com/office/drawing/2014/main" id="{C97FDDDD-2830-44CF-B05D-9B34B89A85CE}"/>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186318" y="0"/>
            <a:ext cx="15019762" cy="6858000"/>
          </a:xfrm>
          <a:prstGeom prst="rect">
            <a:avLst/>
          </a:prstGeom>
        </p:spPr>
      </p:pic>
      <p:sp>
        <p:nvSpPr>
          <p:cNvPr id="5" name="Rectangle 4">
            <a:extLst>
              <a:ext uri="{FF2B5EF4-FFF2-40B4-BE49-F238E27FC236}">
                <a16:creationId xmlns:a16="http://schemas.microsoft.com/office/drawing/2014/main" id="{C3DFAF30-6AEA-42FC-AC4B-25C9550CB612}"/>
              </a:ext>
            </a:extLst>
          </p:cNvPr>
          <p:cNvSpPr/>
          <p:nvPr/>
        </p:nvSpPr>
        <p:spPr>
          <a:xfrm>
            <a:off x="9441846" y="-1"/>
            <a:ext cx="2750154" cy="6858001"/>
          </a:xfrm>
          <a:prstGeom prst="rect">
            <a:avLst/>
          </a:prstGeom>
          <a:solidFill>
            <a:srgbClr val="F9A7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6" name="Content Placeholder 2">
            <a:extLst>
              <a:ext uri="{FF2B5EF4-FFF2-40B4-BE49-F238E27FC236}">
                <a16:creationId xmlns:a16="http://schemas.microsoft.com/office/drawing/2014/main" id="{736BDA84-F0C3-40DF-BC7D-3FA4E5F86C59}"/>
              </a:ext>
            </a:extLst>
          </p:cNvPr>
          <p:cNvSpPr txBox="1">
            <a:spLocks/>
          </p:cNvSpPr>
          <p:nvPr/>
        </p:nvSpPr>
        <p:spPr>
          <a:xfrm>
            <a:off x="609600" y="1600201"/>
            <a:ext cx="10972800" cy="4525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rgbClr val="FFFFFF"/>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rgbClr val="FFFFFF"/>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rgbClr val="FFFFFF"/>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FFFFFF"/>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FFFFFF"/>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a:buNone/>
            </a:pPr>
            <a:r>
              <a:rPr lang="en-CA" sz="4000">
                <a:solidFill>
                  <a:srgbClr val="00527F"/>
                </a:solidFill>
                <a:latin typeface="Arial" panose="020B0604020202020204" pitchFamily="34" charset="0"/>
                <a:cs typeface="Arial" panose="020B0604020202020204" pitchFamily="34" charset="0"/>
              </a:rPr>
              <a:t>Bonus Points!</a:t>
            </a:r>
          </a:p>
          <a:p>
            <a:endParaRPr lang="en-CA"/>
          </a:p>
        </p:txBody>
      </p:sp>
      <p:pic>
        <p:nvPicPr>
          <p:cNvPr id="9" name="Picture 8" descr="Shape&#10;&#10;Description automatically generated">
            <a:extLst>
              <a:ext uri="{FF2B5EF4-FFF2-40B4-BE49-F238E27FC236}">
                <a16:creationId xmlns:a16="http://schemas.microsoft.com/office/drawing/2014/main" id="{5142155B-D63F-4406-98B8-784692DFF0D2}"/>
              </a:ext>
            </a:extLst>
          </p:cNvPr>
          <p:cNvPicPr>
            <a:picLocks noChangeAspect="1"/>
          </p:cNvPicPr>
          <p:nvPr/>
        </p:nvPicPr>
        <p:blipFill rotWithShape="1">
          <a:blip r:embed="rId4">
            <a:extLst>
              <a:ext uri="{28A0092B-C50C-407E-A947-70E740481C1C}">
                <a14:useLocalDpi xmlns:a14="http://schemas.microsoft.com/office/drawing/2010/main" val="0"/>
              </a:ext>
            </a:extLst>
          </a:blip>
          <a:srcRect l="5792" t="69503" r="270" b="16765"/>
          <a:stretch/>
        </p:blipFill>
        <p:spPr>
          <a:xfrm>
            <a:off x="1" y="318480"/>
            <a:ext cx="3567064" cy="1057177"/>
          </a:xfrm>
          <a:prstGeom prst="rect">
            <a:avLst/>
          </a:prstGeom>
        </p:spPr>
      </p:pic>
      <p:sp>
        <p:nvSpPr>
          <p:cNvPr id="10" name="Title 1">
            <a:extLst>
              <a:ext uri="{FF2B5EF4-FFF2-40B4-BE49-F238E27FC236}">
                <a16:creationId xmlns:a16="http://schemas.microsoft.com/office/drawing/2014/main" id="{D316C282-7F18-4440-A43D-567A91501E77}"/>
              </a:ext>
            </a:extLst>
          </p:cNvPr>
          <p:cNvSpPr>
            <a:spLocks noGrp="1"/>
          </p:cNvSpPr>
          <p:nvPr>
            <p:ph type="title"/>
          </p:nvPr>
        </p:nvSpPr>
        <p:spPr>
          <a:xfrm>
            <a:off x="0" y="275568"/>
            <a:ext cx="3567065" cy="1143000"/>
          </a:xfrm>
        </p:spPr>
        <p:txBody>
          <a:bodyPr>
            <a:normAutofit/>
          </a:bodyPr>
          <a:lstStyle/>
          <a:p>
            <a:r>
              <a:rPr lang="en-US">
                <a:latin typeface="Arial" panose="020B0604020202020204" pitchFamily="34" charset="0"/>
                <a:cs typeface="Arial" panose="020B0604020202020204" pitchFamily="34" charset="0"/>
              </a:rPr>
              <a:t>Bull Sale</a:t>
            </a:r>
            <a:endParaRPr lang="en-CA">
              <a:latin typeface="Arial" panose="020B0604020202020204" pitchFamily="34" charset="0"/>
              <a:cs typeface="Arial" panose="020B0604020202020204" pitchFamily="34" charset="0"/>
            </a:endParaRPr>
          </a:p>
        </p:txBody>
      </p:sp>
      <p:pic>
        <p:nvPicPr>
          <p:cNvPr id="11" name="Graphic 10" descr="Bull with solid fill">
            <a:extLst>
              <a:ext uri="{FF2B5EF4-FFF2-40B4-BE49-F238E27FC236}">
                <a16:creationId xmlns:a16="http://schemas.microsoft.com/office/drawing/2014/main" id="{6DBC469B-A4FA-4792-9C76-FA86A31C1E1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893565" y="5073934"/>
            <a:ext cx="1987296" cy="1987296"/>
          </a:xfrm>
          <a:prstGeom prst="rect">
            <a:avLst/>
          </a:prstGeom>
        </p:spPr>
      </p:pic>
      <p:pic>
        <p:nvPicPr>
          <p:cNvPr id="12" name="Picture 11" descr="A picture containing text, person, newspaper&#10;&#10;Description automatically generated">
            <a:extLst>
              <a:ext uri="{FF2B5EF4-FFF2-40B4-BE49-F238E27FC236}">
                <a16:creationId xmlns:a16="http://schemas.microsoft.com/office/drawing/2014/main" id="{53D59184-8238-4EB4-B2A6-1782676655E6}"/>
              </a:ext>
            </a:extLst>
          </p:cNvPr>
          <p:cNvPicPr>
            <a:picLocks noChangeAspect="1"/>
          </p:cNvPicPr>
          <p:nvPr/>
        </p:nvPicPr>
        <p:blipFill rotWithShape="1">
          <a:blip r:embed="rId7">
            <a:extLst>
              <a:ext uri="{28A0092B-C50C-407E-A947-70E740481C1C}">
                <a14:useLocalDpi xmlns:a14="http://schemas.microsoft.com/office/drawing/2010/main" val="0"/>
              </a:ext>
            </a:extLst>
          </a:blip>
          <a:srcRect b="36238"/>
          <a:stretch/>
        </p:blipFill>
        <p:spPr>
          <a:xfrm>
            <a:off x="4347641" y="2355342"/>
            <a:ext cx="3496718" cy="3121435"/>
          </a:xfrm>
          <a:prstGeom prst="rect">
            <a:avLst/>
          </a:prstGeom>
        </p:spPr>
      </p:pic>
    </p:spTree>
    <p:extLst>
      <p:ext uri="{BB962C8B-B14F-4D97-AF65-F5344CB8AC3E}">
        <p14:creationId xmlns:p14="http://schemas.microsoft.com/office/powerpoint/2010/main" val="179072116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different, arranged, several&#10;&#10;Description automatically generated">
            <a:extLst>
              <a:ext uri="{FF2B5EF4-FFF2-40B4-BE49-F238E27FC236}">
                <a16:creationId xmlns:a16="http://schemas.microsoft.com/office/drawing/2014/main" id="{94AF1055-B1F3-40B1-9890-0F3937EFBC5E}"/>
              </a:ext>
            </a:extLst>
          </p:cNvPr>
          <p:cNvPicPr>
            <a:picLocks noChangeAspect="1"/>
          </p:cNvPicPr>
          <p:nvPr/>
        </p:nvPicPr>
        <p:blipFill rotWithShape="1">
          <a:blip r:embed="rId2">
            <a:alphaModFix amt="50000"/>
            <a:extLst>
              <a:ext uri="{28A0092B-C50C-407E-A947-70E740481C1C}">
                <a14:useLocalDpi xmlns:a14="http://schemas.microsoft.com/office/drawing/2010/main" val="0"/>
              </a:ext>
            </a:extLst>
          </a:blip>
          <a:srcRect t="1" r="48516" b="57607"/>
          <a:stretch/>
        </p:blipFill>
        <p:spPr>
          <a:xfrm>
            <a:off x="-2186318" y="0"/>
            <a:ext cx="15019762" cy="6858000"/>
          </a:xfrm>
          <a:prstGeom prst="rect">
            <a:avLst/>
          </a:prstGeom>
        </p:spPr>
      </p:pic>
      <p:sp>
        <p:nvSpPr>
          <p:cNvPr id="3" name="Content Placeholder 2">
            <a:extLst>
              <a:ext uri="{FF2B5EF4-FFF2-40B4-BE49-F238E27FC236}">
                <a16:creationId xmlns:a16="http://schemas.microsoft.com/office/drawing/2014/main" id="{CF6FD501-F91F-44A3-A620-42A86D07764F}"/>
              </a:ext>
            </a:extLst>
          </p:cNvPr>
          <p:cNvSpPr>
            <a:spLocks noGrp="1"/>
          </p:cNvSpPr>
          <p:nvPr>
            <p:ph idx="1"/>
          </p:nvPr>
        </p:nvSpPr>
        <p:spPr>
          <a:xfrm>
            <a:off x="609600" y="1570138"/>
            <a:ext cx="10972800" cy="4525963"/>
          </a:xfrm>
        </p:spPr>
        <p:txBody>
          <a:bodyPr>
            <a:noAutofit/>
          </a:bodyPr>
          <a:lstStyle/>
          <a:p>
            <a:pPr marL="0" indent="0" algn="l" rtl="0" fontAlgn="base">
              <a:lnSpc>
                <a:spcPct val="150000"/>
              </a:lnSpc>
              <a:buNone/>
            </a:pPr>
            <a:r>
              <a:rPr lang="en-US" sz="2400" b="0" i="0">
                <a:solidFill>
                  <a:srgbClr val="000000"/>
                </a:solidFill>
                <a:effectLst/>
                <a:latin typeface="Arial" panose="020B0604020202020204" pitchFamily="34" charset="0"/>
                <a:cs typeface="Arial" panose="020B0604020202020204" pitchFamily="34" charset="0"/>
              </a:rPr>
              <a:t>China has put a ban on imports of Canadian canola. They claim it is due to pests and diseases discovered in the canola shipments. However, since the ban has come during a time of tense relations with Ottawa over the detention of a top Chinese technology executive, as legally requested by the USA, it is felt that this ban is politically motivated.  </a:t>
            </a:r>
          </a:p>
          <a:p>
            <a:pPr fontAlgn="base">
              <a:lnSpc>
                <a:spcPct val="150000"/>
              </a:lnSpc>
            </a:pPr>
            <a:endParaRPr lang="en-US" sz="2400">
              <a:solidFill>
                <a:srgbClr val="000000"/>
              </a:solidFill>
              <a:latin typeface="Arial" panose="020B0604020202020204" pitchFamily="34" charset="0"/>
              <a:cs typeface="Arial" panose="020B0604020202020204" pitchFamily="34" charset="0"/>
            </a:endParaRPr>
          </a:p>
          <a:p>
            <a:pPr>
              <a:lnSpc>
                <a:spcPct val="150000"/>
              </a:lnSpc>
            </a:pPr>
            <a:endParaRPr lang="en-CA" sz="2400">
              <a:latin typeface="Arial" panose="020B0604020202020204" pitchFamily="34" charset="0"/>
              <a:cs typeface="Arial" panose="020B0604020202020204" pitchFamily="34" charset="0"/>
            </a:endParaRPr>
          </a:p>
        </p:txBody>
      </p:sp>
      <p:pic>
        <p:nvPicPr>
          <p:cNvPr id="5" name="Picture 4" descr="Shape&#10;&#10;Description automatically generated">
            <a:extLst>
              <a:ext uri="{FF2B5EF4-FFF2-40B4-BE49-F238E27FC236}">
                <a16:creationId xmlns:a16="http://schemas.microsoft.com/office/drawing/2014/main" id="{A8278E20-7CA0-4179-ACE8-9E96BDEFD6AB}"/>
              </a:ext>
            </a:extLst>
          </p:cNvPr>
          <p:cNvPicPr>
            <a:picLocks noChangeAspect="1"/>
          </p:cNvPicPr>
          <p:nvPr/>
        </p:nvPicPr>
        <p:blipFill rotWithShape="1">
          <a:blip r:embed="rId3">
            <a:extLst>
              <a:ext uri="{28A0092B-C50C-407E-A947-70E740481C1C}">
                <a14:useLocalDpi xmlns:a14="http://schemas.microsoft.com/office/drawing/2010/main" val="0"/>
              </a:ext>
            </a:extLst>
          </a:blip>
          <a:srcRect l="12906" t="69503" r="18760" b="16765"/>
          <a:stretch/>
        </p:blipFill>
        <p:spPr>
          <a:xfrm>
            <a:off x="0" y="325924"/>
            <a:ext cx="4535786" cy="1057177"/>
          </a:xfrm>
          <a:prstGeom prst="rect">
            <a:avLst/>
          </a:prstGeom>
        </p:spPr>
      </p:pic>
      <p:sp>
        <p:nvSpPr>
          <p:cNvPr id="2" name="Title 1">
            <a:extLst>
              <a:ext uri="{FF2B5EF4-FFF2-40B4-BE49-F238E27FC236}">
                <a16:creationId xmlns:a16="http://schemas.microsoft.com/office/drawing/2014/main" id="{B318BC06-D5CA-43D2-AC09-806B60D31559}"/>
              </a:ext>
            </a:extLst>
          </p:cNvPr>
          <p:cNvSpPr>
            <a:spLocks noGrp="1"/>
          </p:cNvSpPr>
          <p:nvPr>
            <p:ph type="title"/>
          </p:nvPr>
        </p:nvSpPr>
        <p:spPr>
          <a:xfrm>
            <a:off x="1" y="261617"/>
            <a:ext cx="4535786" cy="1143000"/>
          </a:xfrm>
        </p:spPr>
        <p:txBody>
          <a:bodyPr/>
          <a:lstStyle/>
          <a:p>
            <a:r>
              <a:rPr lang="en-CA" b="1">
                <a:latin typeface="Arial" panose="020B0604020202020204" pitchFamily="34" charset="0"/>
                <a:cs typeface="Arial" panose="020B0604020202020204" pitchFamily="34" charset="0"/>
              </a:rPr>
              <a:t>Canola Export</a:t>
            </a:r>
            <a:endParaRPr lang="en-CA">
              <a:latin typeface="Arial" panose="020B0604020202020204" pitchFamily="34" charset="0"/>
              <a:cs typeface="Arial" panose="020B0604020202020204" pitchFamily="34" charset="0"/>
            </a:endParaRPr>
          </a:p>
        </p:txBody>
      </p:sp>
      <p:grpSp>
        <p:nvGrpSpPr>
          <p:cNvPr id="7" name="Group 6">
            <a:extLst>
              <a:ext uri="{FF2B5EF4-FFF2-40B4-BE49-F238E27FC236}">
                <a16:creationId xmlns:a16="http://schemas.microsoft.com/office/drawing/2014/main" id="{6785D37C-8D5B-41E5-8AFE-47D36C31BCCB}"/>
              </a:ext>
            </a:extLst>
          </p:cNvPr>
          <p:cNvGrpSpPr/>
          <p:nvPr/>
        </p:nvGrpSpPr>
        <p:grpSpPr>
          <a:xfrm>
            <a:off x="1551278" y="4682873"/>
            <a:ext cx="1227731" cy="1413228"/>
            <a:chOff x="1248464" y="3815429"/>
            <a:chExt cx="1227731" cy="1413228"/>
          </a:xfrm>
        </p:grpSpPr>
        <p:pic>
          <p:nvPicPr>
            <p:cNvPr id="8" name="Picture 7">
              <a:extLst>
                <a:ext uri="{FF2B5EF4-FFF2-40B4-BE49-F238E27FC236}">
                  <a16:creationId xmlns:a16="http://schemas.microsoft.com/office/drawing/2014/main" id="{7B8644D4-2984-4539-A02D-7BB352764BD2}"/>
                </a:ext>
              </a:extLst>
            </p:cNvPr>
            <p:cNvPicPr>
              <a:picLocks noChangeAspect="1"/>
            </p:cNvPicPr>
            <p:nvPr/>
          </p:nvPicPr>
          <p:blipFill>
            <a:blip r:embed="rId4"/>
            <a:stretch>
              <a:fillRect/>
            </a:stretch>
          </p:blipFill>
          <p:spPr>
            <a:xfrm>
              <a:off x="1248464" y="3815429"/>
              <a:ext cx="1227731" cy="1413228"/>
            </a:xfrm>
            <a:prstGeom prst="rect">
              <a:avLst/>
            </a:prstGeom>
          </p:spPr>
        </p:pic>
        <p:sp>
          <p:nvSpPr>
            <p:cNvPr id="9" name="TextBox 8">
              <a:extLst>
                <a:ext uri="{FF2B5EF4-FFF2-40B4-BE49-F238E27FC236}">
                  <a16:creationId xmlns:a16="http://schemas.microsoft.com/office/drawing/2014/main" id="{5F075FB5-604E-42DE-AEA0-18C1AC996FBE}"/>
                </a:ext>
              </a:extLst>
            </p:cNvPr>
            <p:cNvSpPr txBox="1"/>
            <p:nvPr/>
          </p:nvSpPr>
          <p:spPr>
            <a:xfrm>
              <a:off x="1544825" y="3995895"/>
              <a:ext cx="600363" cy="1015663"/>
            </a:xfrm>
            <a:prstGeom prst="rect">
              <a:avLst/>
            </a:prstGeom>
            <a:noFill/>
          </p:spPr>
          <p:txBody>
            <a:bodyPr wrap="square" rtlCol="0">
              <a:spAutoFit/>
            </a:bodyPr>
            <a:lstStyle/>
            <a:p>
              <a:pPr algn="ctr"/>
              <a:r>
                <a:rPr lang="en-CA" sz="6000" b="1">
                  <a:solidFill>
                    <a:srgbClr val="FFFFFF"/>
                  </a:solidFill>
                  <a:effectLst>
                    <a:outerShdw blurRad="95250" dist="38100" dir="2700000" algn="tl" rotWithShape="0">
                      <a:srgbClr val="000000">
                        <a:alpha val="21000"/>
                      </a:srgbClr>
                    </a:outerShdw>
                  </a:effectLst>
                  <a:latin typeface="Arial"/>
                  <a:cs typeface="Arial"/>
                </a:rPr>
                <a:t>?</a:t>
              </a:r>
            </a:p>
          </p:txBody>
        </p:sp>
      </p:grpSp>
      <p:pic>
        <p:nvPicPr>
          <p:cNvPr id="10" name="Picture 9">
            <a:extLst>
              <a:ext uri="{FF2B5EF4-FFF2-40B4-BE49-F238E27FC236}">
                <a16:creationId xmlns:a16="http://schemas.microsoft.com/office/drawing/2014/main" id="{3D0C9E7A-66C7-4890-9C14-09EE1D2FC93E}"/>
              </a:ext>
            </a:extLst>
          </p:cNvPr>
          <p:cNvPicPr>
            <a:picLocks noChangeAspect="1"/>
          </p:cNvPicPr>
          <p:nvPr/>
        </p:nvPicPr>
        <p:blipFill rotWithShape="1">
          <a:blip r:embed="rId5">
            <a:extLst>
              <a:ext uri="{28A0092B-C50C-407E-A947-70E740481C1C}">
                <a14:useLocalDpi xmlns:a14="http://schemas.microsoft.com/office/drawing/2010/main" val="0"/>
              </a:ext>
            </a:extLst>
          </a:blip>
          <a:srcRect l="5917" t="41041" r="6171" b="50952"/>
          <a:stretch/>
        </p:blipFill>
        <p:spPr>
          <a:xfrm>
            <a:off x="2752600" y="4723443"/>
            <a:ext cx="7274256" cy="1303363"/>
          </a:xfrm>
          <a:prstGeom prst="rect">
            <a:avLst/>
          </a:prstGeom>
        </p:spPr>
      </p:pic>
      <p:sp>
        <p:nvSpPr>
          <p:cNvPr id="11" name="TextBox 10">
            <a:extLst>
              <a:ext uri="{FF2B5EF4-FFF2-40B4-BE49-F238E27FC236}">
                <a16:creationId xmlns:a16="http://schemas.microsoft.com/office/drawing/2014/main" id="{520CF190-9B36-4D0C-98B8-95D347B41999}"/>
              </a:ext>
            </a:extLst>
          </p:cNvPr>
          <p:cNvSpPr txBox="1"/>
          <p:nvPr/>
        </p:nvSpPr>
        <p:spPr>
          <a:xfrm>
            <a:off x="1770888" y="6026806"/>
            <a:ext cx="8650224" cy="523220"/>
          </a:xfrm>
          <a:prstGeom prst="rect">
            <a:avLst/>
          </a:prstGeom>
          <a:noFill/>
        </p:spPr>
        <p:txBody>
          <a:bodyPr wrap="square">
            <a:spAutoFit/>
          </a:bodyPr>
          <a:lstStyle/>
          <a:p>
            <a:pPr marL="0" indent="0" algn="ctr">
              <a:buNone/>
            </a:pPr>
            <a:r>
              <a:rPr lang="en-US" sz="2800" b="1" i="1">
                <a:solidFill>
                  <a:srgbClr val="FFC000"/>
                </a:solidFill>
                <a:latin typeface="Arial" panose="020B0604020202020204" pitchFamily="34" charset="0"/>
                <a:cs typeface="Arial" panose="020B0604020202020204" pitchFamily="34" charset="0"/>
              </a:rPr>
              <a:t>5 Career Cards Required</a:t>
            </a:r>
            <a:endParaRPr lang="en-CA" sz="2800" b="1" i="1">
              <a:solidFill>
                <a:srgbClr val="FFC000"/>
              </a:solidFill>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EB0260B5-DBF8-4A01-878D-A78624C625C3}"/>
              </a:ext>
            </a:extLst>
          </p:cNvPr>
          <p:cNvSpPr txBox="1"/>
          <p:nvPr/>
        </p:nvSpPr>
        <p:spPr>
          <a:xfrm>
            <a:off x="2908555" y="4987490"/>
            <a:ext cx="6962345" cy="707886"/>
          </a:xfrm>
          <a:prstGeom prst="rect">
            <a:avLst/>
          </a:prstGeom>
          <a:noFill/>
        </p:spPr>
        <p:txBody>
          <a:bodyPr wrap="square">
            <a:spAutoFit/>
          </a:bodyPr>
          <a:lstStyle/>
          <a:p>
            <a:pPr algn="ctr" fontAlgn="base"/>
            <a:r>
              <a:rPr lang="en-US" sz="2000" b="0" i="0">
                <a:solidFill>
                  <a:schemeClr val="bg1"/>
                </a:solidFill>
                <a:effectLst/>
                <a:latin typeface="Arial" panose="020B0604020202020204" pitchFamily="34" charset="0"/>
                <a:cs typeface="Arial" panose="020B0604020202020204" pitchFamily="34" charset="0"/>
              </a:rPr>
              <a:t>Who should help to settle the issue, prove the high quality of Canadian canola, and reinstate trade?  </a:t>
            </a:r>
          </a:p>
        </p:txBody>
      </p:sp>
      <p:pic>
        <p:nvPicPr>
          <p:cNvPr id="14" name="Picture 13">
            <a:extLst>
              <a:ext uri="{FF2B5EF4-FFF2-40B4-BE49-F238E27FC236}">
                <a16:creationId xmlns:a16="http://schemas.microsoft.com/office/drawing/2014/main" id="{EB3C47EC-660C-479B-89D4-22439082B389}"/>
              </a:ext>
            </a:extLst>
          </p:cNvPr>
          <p:cNvPicPr>
            <a:picLocks noChangeAspect="1"/>
          </p:cNvPicPr>
          <p:nvPr/>
        </p:nvPicPr>
        <p:blipFill>
          <a:blip r:embed="rId6"/>
          <a:stretch>
            <a:fillRect/>
          </a:stretch>
        </p:blipFill>
        <p:spPr>
          <a:xfrm>
            <a:off x="10421112" y="4777045"/>
            <a:ext cx="1673669" cy="2335572"/>
          </a:xfrm>
          <a:prstGeom prst="rect">
            <a:avLst/>
          </a:prstGeom>
        </p:spPr>
      </p:pic>
    </p:spTree>
    <p:extLst>
      <p:ext uri="{BB962C8B-B14F-4D97-AF65-F5344CB8AC3E}">
        <p14:creationId xmlns:p14="http://schemas.microsoft.com/office/powerpoint/2010/main" val="235639414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descr="A picture containing different, arranged, several&#10;&#10;Description automatically generated">
            <a:extLst>
              <a:ext uri="{FF2B5EF4-FFF2-40B4-BE49-F238E27FC236}">
                <a16:creationId xmlns:a16="http://schemas.microsoft.com/office/drawing/2014/main" id="{53C32CE6-EC58-4E7D-9F77-8037B7B8E1C5}"/>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186318" y="0"/>
            <a:ext cx="15019762" cy="6858000"/>
          </a:xfrm>
          <a:prstGeom prst="rect">
            <a:avLst/>
          </a:prstGeom>
        </p:spPr>
      </p:pic>
      <p:pic>
        <p:nvPicPr>
          <p:cNvPr id="4" name="Picture 3" descr="A picture containing text, grass, screenshot&#10;&#10;Description automatically generated">
            <a:extLst>
              <a:ext uri="{FF2B5EF4-FFF2-40B4-BE49-F238E27FC236}">
                <a16:creationId xmlns:a16="http://schemas.microsoft.com/office/drawing/2014/main" id="{C52A1640-4E2F-45DB-AE64-0294A10291D7}"/>
              </a:ext>
            </a:extLst>
          </p:cNvPr>
          <p:cNvPicPr>
            <a:picLocks noChangeAspect="1"/>
          </p:cNvPicPr>
          <p:nvPr/>
        </p:nvPicPr>
        <p:blipFill rotWithShape="1">
          <a:blip r:embed="rId4">
            <a:extLst>
              <a:ext uri="{28A0092B-C50C-407E-A947-70E740481C1C}">
                <a14:useLocalDpi xmlns:a14="http://schemas.microsoft.com/office/drawing/2010/main" val="0"/>
              </a:ext>
            </a:extLst>
          </a:blip>
          <a:srcRect b="40774"/>
          <a:stretch/>
        </p:blipFill>
        <p:spPr>
          <a:xfrm>
            <a:off x="7268100" y="3586159"/>
            <a:ext cx="2286005" cy="1895480"/>
          </a:xfrm>
          <a:prstGeom prst="rect">
            <a:avLst/>
          </a:prstGeom>
        </p:spPr>
      </p:pic>
      <p:pic>
        <p:nvPicPr>
          <p:cNvPr id="5" name="Picture 4" descr="A person sitting at a desk&#10;&#10;Description automatically generated with medium confidence">
            <a:extLst>
              <a:ext uri="{FF2B5EF4-FFF2-40B4-BE49-F238E27FC236}">
                <a16:creationId xmlns:a16="http://schemas.microsoft.com/office/drawing/2014/main" id="{B8D9D920-49C2-4528-B48D-6750C4EED43C}"/>
              </a:ext>
            </a:extLst>
          </p:cNvPr>
          <p:cNvPicPr>
            <a:picLocks noChangeAspect="1"/>
          </p:cNvPicPr>
          <p:nvPr/>
        </p:nvPicPr>
        <p:blipFill rotWithShape="1">
          <a:blip r:embed="rId5">
            <a:extLst>
              <a:ext uri="{28A0092B-C50C-407E-A947-70E740481C1C}">
                <a14:useLocalDpi xmlns:a14="http://schemas.microsoft.com/office/drawing/2010/main" val="0"/>
              </a:ext>
            </a:extLst>
          </a:blip>
          <a:srcRect b="37578"/>
          <a:stretch/>
        </p:blipFill>
        <p:spPr>
          <a:xfrm>
            <a:off x="9554105" y="1602159"/>
            <a:ext cx="2286005" cy="1997759"/>
          </a:xfrm>
          <a:prstGeom prst="rect">
            <a:avLst/>
          </a:prstGeom>
        </p:spPr>
      </p:pic>
      <p:pic>
        <p:nvPicPr>
          <p:cNvPr id="6" name="Picture 5" descr="Text&#10;&#10;Description automatically generated">
            <a:extLst>
              <a:ext uri="{FF2B5EF4-FFF2-40B4-BE49-F238E27FC236}">
                <a16:creationId xmlns:a16="http://schemas.microsoft.com/office/drawing/2014/main" id="{909A9E46-8BB6-4CE6-9D36-26F3EA58189C}"/>
              </a:ext>
            </a:extLst>
          </p:cNvPr>
          <p:cNvPicPr>
            <a:picLocks noChangeAspect="1"/>
          </p:cNvPicPr>
          <p:nvPr/>
        </p:nvPicPr>
        <p:blipFill rotWithShape="1">
          <a:blip r:embed="rId6">
            <a:extLst>
              <a:ext uri="{28A0092B-C50C-407E-A947-70E740481C1C}">
                <a14:useLocalDpi xmlns:a14="http://schemas.microsoft.com/office/drawing/2010/main" val="0"/>
              </a:ext>
            </a:extLst>
          </a:blip>
          <a:srcRect b="37577"/>
          <a:stretch/>
        </p:blipFill>
        <p:spPr>
          <a:xfrm>
            <a:off x="233083" y="1588401"/>
            <a:ext cx="2286005" cy="1997758"/>
          </a:xfrm>
          <a:prstGeom prst="rect">
            <a:avLst/>
          </a:prstGeom>
        </p:spPr>
      </p:pic>
      <p:pic>
        <p:nvPicPr>
          <p:cNvPr id="7" name="Content Placeholder 4" descr="A person sitting at a desk&#10;&#10;Description automatically generated with medium confidence">
            <a:extLst>
              <a:ext uri="{FF2B5EF4-FFF2-40B4-BE49-F238E27FC236}">
                <a16:creationId xmlns:a16="http://schemas.microsoft.com/office/drawing/2014/main" id="{A18221D6-E4CC-4867-AD97-763D213E9FFA}"/>
              </a:ext>
            </a:extLst>
          </p:cNvPr>
          <p:cNvPicPr>
            <a:picLocks noChangeAspect="1"/>
          </p:cNvPicPr>
          <p:nvPr/>
        </p:nvPicPr>
        <p:blipFill rotWithShape="1">
          <a:blip r:embed="rId7">
            <a:extLst>
              <a:ext uri="{28A0092B-C50C-407E-A947-70E740481C1C}">
                <a14:useLocalDpi xmlns:a14="http://schemas.microsoft.com/office/drawing/2010/main" val="0"/>
              </a:ext>
            </a:extLst>
          </a:blip>
          <a:srcRect b="36238"/>
          <a:stretch/>
        </p:blipFill>
        <p:spPr>
          <a:xfrm>
            <a:off x="4893594" y="1580717"/>
            <a:ext cx="2286005" cy="2040644"/>
          </a:xfrm>
          <a:prstGeom prst="rect">
            <a:avLst/>
          </a:prstGeom>
        </p:spPr>
      </p:pic>
      <p:pic>
        <p:nvPicPr>
          <p:cNvPr id="8" name="Picture 7" descr="Graphical user interface, text, application&#10;&#10;Description automatically generated">
            <a:extLst>
              <a:ext uri="{FF2B5EF4-FFF2-40B4-BE49-F238E27FC236}">
                <a16:creationId xmlns:a16="http://schemas.microsoft.com/office/drawing/2014/main" id="{624C9974-5F2F-4DAA-9820-B66C9F5A6834}"/>
              </a:ext>
            </a:extLst>
          </p:cNvPr>
          <p:cNvPicPr>
            <a:picLocks noChangeAspect="1"/>
          </p:cNvPicPr>
          <p:nvPr/>
        </p:nvPicPr>
        <p:blipFill rotWithShape="1">
          <a:blip r:embed="rId8">
            <a:extLst>
              <a:ext uri="{28A0092B-C50C-407E-A947-70E740481C1C}">
                <a14:useLocalDpi xmlns:a14="http://schemas.microsoft.com/office/drawing/2010/main" val="0"/>
              </a:ext>
            </a:extLst>
          </a:blip>
          <a:srcRect b="36434"/>
          <a:stretch/>
        </p:blipFill>
        <p:spPr>
          <a:xfrm>
            <a:off x="2568052" y="3577298"/>
            <a:ext cx="2286005" cy="2034386"/>
          </a:xfrm>
          <a:prstGeom prst="rect">
            <a:avLst/>
          </a:prstGeom>
        </p:spPr>
      </p:pic>
      <p:pic>
        <p:nvPicPr>
          <p:cNvPr id="11" name="Picture 10" descr="Shape&#10;&#10;Description automatically generated">
            <a:extLst>
              <a:ext uri="{FF2B5EF4-FFF2-40B4-BE49-F238E27FC236}">
                <a16:creationId xmlns:a16="http://schemas.microsoft.com/office/drawing/2014/main" id="{B929CB9A-FBCA-4466-BDC2-AFC1BE68FD1A}"/>
              </a:ext>
            </a:extLst>
          </p:cNvPr>
          <p:cNvPicPr>
            <a:picLocks noChangeAspect="1"/>
          </p:cNvPicPr>
          <p:nvPr/>
        </p:nvPicPr>
        <p:blipFill rotWithShape="1">
          <a:blip r:embed="rId9">
            <a:extLst>
              <a:ext uri="{28A0092B-C50C-407E-A947-70E740481C1C}">
                <a14:useLocalDpi xmlns:a14="http://schemas.microsoft.com/office/drawing/2010/main" val="0"/>
              </a:ext>
            </a:extLst>
          </a:blip>
          <a:srcRect l="12906" t="69503" r="18760" b="16765"/>
          <a:stretch/>
        </p:blipFill>
        <p:spPr>
          <a:xfrm>
            <a:off x="0" y="325924"/>
            <a:ext cx="4854057" cy="1057177"/>
          </a:xfrm>
          <a:prstGeom prst="rect">
            <a:avLst/>
          </a:prstGeom>
        </p:spPr>
      </p:pic>
      <p:sp>
        <p:nvSpPr>
          <p:cNvPr id="12" name="Title 1">
            <a:extLst>
              <a:ext uri="{FF2B5EF4-FFF2-40B4-BE49-F238E27FC236}">
                <a16:creationId xmlns:a16="http://schemas.microsoft.com/office/drawing/2014/main" id="{683B8BEF-03E5-4D4E-B885-F69AB8BC0F60}"/>
              </a:ext>
            </a:extLst>
          </p:cNvPr>
          <p:cNvSpPr>
            <a:spLocks noGrp="1"/>
          </p:cNvSpPr>
          <p:nvPr>
            <p:ph type="title"/>
          </p:nvPr>
        </p:nvSpPr>
        <p:spPr>
          <a:xfrm>
            <a:off x="1" y="261617"/>
            <a:ext cx="4893594" cy="1143000"/>
          </a:xfrm>
        </p:spPr>
        <p:txBody>
          <a:bodyPr/>
          <a:lstStyle/>
          <a:p>
            <a:r>
              <a:rPr lang="en-CA" b="1">
                <a:latin typeface="Arial" panose="020B0604020202020204" pitchFamily="34" charset="0"/>
                <a:cs typeface="Arial" panose="020B0604020202020204" pitchFamily="34" charset="0"/>
              </a:rPr>
              <a:t>Canola Export</a:t>
            </a:r>
            <a:endParaRPr lang="en-CA">
              <a:latin typeface="Arial" panose="020B0604020202020204" pitchFamily="34" charset="0"/>
              <a:cs typeface="Arial" panose="020B0604020202020204" pitchFamily="34" charset="0"/>
            </a:endParaRPr>
          </a:p>
        </p:txBody>
      </p:sp>
      <p:grpSp>
        <p:nvGrpSpPr>
          <p:cNvPr id="13" name="Group 12">
            <a:extLst>
              <a:ext uri="{FF2B5EF4-FFF2-40B4-BE49-F238E27FC236}">
                <a16:creationId xmlns:a16="http://schemas.microsoft.com/office/drawing/2014/main" id="{DB9AB4CC-5F13-4229-B330-4A19FAC7A535}"/>
              </a:ext>
            </a:extLst>
          </p:cNvPr>
          <p:cNvGrpSpPr/>
          <p:nvPr/>
        </p:nvGrpSpPr>
        <p:grpSpPr>
          <a:xfrm>
            <a:off x="274241" y="5542003"/>
            <a:ext cx="2190418" cy="799200"/>
            <a:chOff x="3676294" y="5691010"/>
            <a:chExt cx="2190418" cy="799200"/>
          </a:xfrm>
        </p:grpSpPr>
        <p:sp>
          <p:nvSpPr>
            <p:cNvPr id="14" name="TextBox 13">
              <a:extLst>
                <a:ext uri="{FF2B5EF4-FFF2-40B4-BE49-F238E27FC236}">
                  <a16:creationId xmlns:a16="http://schemas.microsoft.com/office/drawing/2014/main" id="{3F2E5E13-1EE9-4B04-91E2-797CAAB51ADE}"/>
                </a:ext>
              </a:extLst>
            </p:cNvPr>
            <p:cNvSpPr txBox="1"/>
            <p:nvPr/>
          </p:nvSpPr>
          <p:spPr>
            <a:xfrm>
              <a:off x="4345894" y="5902993"/>
              <a:ext cx="1520818" cy="400110"/>
            </a:xfrm>
            <a:prstGeom prst="rect">
              <a:avLst/>
            </a:prstGeom>
            <a:noFill/>
          </p:spPr>
          <p:txBody>
            <a:bodyPr wrap="square" rtlCol="0">
              <a:spAutoFit/>
            </a:bodyPr>
            <a:lstStyle/>
            <a:p>
              <a:r>
                <a:rPr lang="en-CA" sz="2000" b="1">
                  <a:latin typeface="Arial" panose="020B0604020202020204" pitchFamily="34" charset="0"/>
                  <a:cs typeface="Arial" panose="020B0604020202020204" pitchFamily="34" charset="0"/>
                </a:rPr>
                <a:t>Organize</a:t>
              </a:r>
              <a:endParaRPr lang="en-CA" sz="2400" b="1">
                <a:latin typeface="Arial" panose="020B0604020202020204" pitchFamily="34" charset="0"/>
                <a:cs typeface="Arial" panose="020B0604020202020204" pitchFamily="34" charset="0"/>
              </a:endParaRPr>
            </a:p>
          </p:txBody>
        </p:sp>
        <p:pic>
          <p:nvPicPr>
            <p:cNvPr id="15" name="Graphic 14">
              <a:extLst>
                <a:ext uri="{FF2B5EF4-FFF2-40B4-BE49-F238E27FC236}">
                  <a16:creationId xmlns:a16="http://schemas.microsoft.com/office/drawing/2014/main" id="{D9312E2C-78D2-4B1B-A3F2-A5123705108B}"/>
                </a:ext>
              </a:extLst>
            </p:cNvPr>
            <p:cNvPicPr preferRelativeResize="0">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676294" y="5691010"/>
              <a:ext cx="669600" cy="799200"/>
            </a:xfrm>
            <a:prstGeom prst="rect">
              <a:avLst/>
            </a:prstGeom>
          </p:spPr>
        </p:pic>
      </p:grpSp>
      <p:grpSp>
        <p:nvGrpSpPr>
          <p:cNvPr id="16" name="Group 15">
            <a:extLst>
              <a:ext uri="{FF2B5EF4-FFF2-40B4-BE49-F238E27FC236}">
                <a16:creationId xmlns:a16="http://schemas.microsoft.com/office/drawing/2014/main" id="{7E8D7BB9-CFCC-4EB8-AAE2-F67107538646}"/>
              </a:ext>
            </a:extLst>
          </p:cNvPr>
          <p:cNvGrpSpPr/>
          <p:nvPr/>
        </p:nvGrpSpPr>
        <p:grpSpPr>
          <a:xfrm>
            <a:off x="2678896" y="5778569"/>
            <a:ext cx="2434156" cy="792000"/>
            <a:chOff x="9543924" y="5643380"/>
            <a:chExt cx="2434156" cy="792000"/>
          </a:xfrm>
        </p:grpSpPr>
        <p:sp>
          <p:nvSpPr>
            <p:cNvPr id="17" name="TextBox 16">
              <a:extLst>
                <a:ext uri="{FF2B5EF4-FFF2-40B4-BE49-F238E27FC236}">
                  <a16:creationId xmlns:a16="http://schemas.microsoft.com/office/drawing/2014/main" id="{52D4A141-283A-42A8-8E9A-7B5654788AD0}"/>
                </a:ext>
              </a:extLst>
            </p:cNvPr>
            <p:cNvSpPr txBox="1"/>
            <p:nvPr/>
          </p:nvSpPr>
          <p:spPr>
            <a:xfrm>
              <a:off x="10151404" y="5828449"/>
              <a:ext cx="1826676" cy="400110"/>
            </a:xfrm>
            <a:prstGeom prst="rect">
              <a:avLst/>
            </a:prstGeom>
            <a:noFill/>
          </p:spPr>
          <p:txBody>
            <a:bodyPr wrap="square" rtlCol="0">
              <a:spAutoFit/>
            </a:bodyPr>
            <a:lstStyle/>
            <a:p>
              <a:r>
                <a:rPr lang="en-CA" sz="2000" b="1">
                  <a:latin typeface="Arial" panose="020B0604020202020204" pitchFamily="34" charset="0"/>
                  <a:cs typeface="Arial" panose="020B0604020202020204" pitchFamily="34" charset="0"/>
                </a:rPr>
                <a:t>Persuade</a:t>
              </a:r>
              <a:endParaRPr lang="en-CA" sz="2400" b="1">
                <a:latin typeface="Arial" panose="020B0604020202020204" pitchFamily="34" charset="0"/>
                <a:cs typeface="Arial" panose="020B0604020202020204" pitchFamily="34" charset="0"/>
              </a:endParaRPr>
            </a:p>
          </p:txBody>
        </p:sp>
        <p:pic>
          <p:nvPicPr>
            <p:cNvPr id="18" name="Picture 17" descr="Icon&#10;&#10;Description automatically generated">
              <a:extLst>
                <a:ext uri="{FF2B5EF4-FFF2-40B4-BE49-F238E27FC236}">
                  <a16:creationId xmlns:a16="http://schemas.microsoft.com/office/drawing/2014/main" id="{183BA538-C74D-4B22-8788-81904AB36748}"/>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543924" y="5643380"/>
              <a:ext cx="668006" cy="792000"/>
            </a:xfrm>
            <a:prstGeom prst="rect">
              <a:avLst/>
            </a:prstGeom>
          </p:spPr>
        </p:pic>
      </p:grpSp>
      <p:grpSp>
        <p:nvGrpSpPr>
          <p:cNvPr id="19" name="Group 18">
            <a:extLst>
              <a:ext uri="{FF2B5EF4-FFF2-40B4-BE49-F238E27FC236}">
                <a16:creationId xmlns:a16="http://schemas.microsoft.com/office/drawing/2014/main" id="{F750712D-809F-4B81-918E-18E0CC6CE7BF}"/>
              </a:ext>
            </a:extLst>
          </p:cNvPr>
          <p:cNvGrpSpPr/>
          <p:nvPr/>
        </p:nvGrpSpPr>
        <p:grpSpPr>
          <a:xfrm>
            <a:off x="7475693" y="5804383"/>
            <a:ext cx="2434156" cy="792000"/>
            <a:chOff x="9543924" y="5643380"/>
            <a:chExt cx="2434156" cy="792000"/>
          </a:xfrm>
        </p:grpSpPr>
        <p:sp>
          <p:nvSpPr>
            <p:cNvPr id="20" name="TextBox 19">
              <a:extLst>
                <a:ext uri="{FF2B5EF4-FFF2-40B4-BE49-F238E27FC236}">
                  <a16:creationId xmlns:a16="http://schemas.microsoft.com/office/drawing/2014/main" id="{6C5BCFEC-1562-4D89-8E08-597E36F82274}"/>
                </a:ext>
              </a:extLst>
            </p:cNvPr>
            <p:cNvSpPr txBox="1"/>
            <p:nvPr/>
          </p:nvSpPr>
          <p:spPr>
            <a:xfrm>
              <a:off x="10151404" y="5828449"/>
              <a:ext cx="1826676" cy="400110"/>
            </a:xfrm>
            <a:prstGeom prst="rect">
              <a:avLst/>
            </a:prstGeom>
            <a:noFill/>
          </p:spPr>
          <p:txBody>
            <a:bodyPr wrap="square" rtlCol="0">
              <a:spAutoFit/>
            </a:bodyPr>
            <a:lstStyle/>
            <a:p>
              <a:r>
                <a:rPr lang="en-CA" sz="2000" b="1">
                  <a:latin typeface="Arial" panose="020B0604020202020204" pitchFamily="34" charset="0"/>
                  <a:cs typeface="Arial" panose="020B0604020202020204" pitchFamily="34" charset="0"/>
                </a:rPr>
                <a:t>Persuade</a:t>
              </a:r>
              <a:endParaRPr lang="en-CA" sz="2400" b="1">
                <a:latin typeface="Arial" panose="020B0604020202020204" pitchFamily="34" charset="0"/>
                <a:cs typeface="Arial" panose="020B0604020202020204" pitchFamily="34" charset="0"/>
              </a:endParaRPr>
            </a:p>
          </p:txBody>
        </p:sp>
        <p:pic>
          <p:nvPicPr>
            <p:cNvPr id="21" name="Picture 20" descr="Icon&#10;&#10;Description automatically generated">
              <a:extLst>
                <a:ext uri="{FF2B5EF4-FFF2-40B4-BE49-F238E27FC236}">
                  <a16:creationId xmlns:a16="http://schemas.microsoft.com/office/drawing/2014/main" id="{9540D7DF-1122-4925-AD18-3C88ABA61A0C}"/>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543924" y="5643380"/>
              <a:ext cx="668006" cy="792000"/>
            </a:xfrm>
            <a:prstGeom prst="rect">
              <a:avLst/>
            </a:prstGeom>
          </p:spPr>
        </p:pic>
      </p:grpSp>
      <p:grpSp>
        <p:nvGrpSpPr>
          <p:cNvPr id="22" name="Group 21">
            <a:extLst>
              <a:ext uri="{FF2B5EF4-FFF2-40B4-BE49-F238E27FC236}">
                <a16:creationId xmlns:a16="http://schemas.microsoft.com/office/drawing/2014/main" id="{71B50FA6-202E-48CE-91BD-CCF42FC670D5}"/>
              </a:ext>
            </a:extLst>
          </p:cNvPr>
          <p:cNvGrpSpPr/>
          <p:nvPr/>
        </p:nvGrpSpPr>
        <p:grpSpPr>
          <a:xfrm>
            <a:off x="5071449" y="5542003"/>
            <a:ext cx="2190418" cy="799200"/>
            <a:chOff x="3676294" y="5691010"/>
            <a:chExt cx="2190418" cy="799200"/>
          </a:xfrm>
        </p:grpSpPr>
        <p:sp>
          <p:nvSpPr>
            <p:cNvPr id="23" name="TextBox 22">
              <a:extLst>
                <a:ext uri="{FF2B5EF4-FFF2-40B4-BE49-F238E27FC236}">
                  <a16:creationId xmlns:a16="http://schemas.microsoft.com/office/drawing/2014/main" id="{078AC4A1-A574-4F77-BDA1-8FD453AAC2A6}"/>
                </a:ext>
              </a:extLst>
            </p:cNvPr>
            <p:cNvSpPr txBox="1"/>
            <p:nvPr/>
          </p:nvSpPr>
          <p:spPr>
            <a:xfrm>
              <a:off x="4345894" y="5902993"/>
              <a:ext cx="1520818" cy="400110"/>
            </a:xfrm>
            <a:prstGeom prst="rect">
              <a:avLst/>
            </a:prstGeom>
            <a:noFill/>
          </p:spPr>
          <p:txBody>
            <a:bodyPr wrap="square" rtlCol="0">
              <a:spAutoFit/>
            </a:bodyPr>
            <a:lstStyle/>
            <a:p>
              <a:r>
                <a:rPr lang="en-CA" sz="2000" b="1">
                  <a:latin typeface="Arial" panose="020B0604020202020204" pitchFamily="34" charset="0"/>
                  <a:cs typeface="Arial" panose="020B0604020202020204" pitchFamily="34" charset="0"/>
                </a:rPr>
                <a:t>Organize</a:t>
              </a:r>
              <a:endParaRPr lang="en-CA" sz="2400" b="1">
                <a:latin typeface="Arial" panose="020B0604020202020204" pitchFamily="34" charset="0"/>
                <a:cs typeface="Arial" panose="020B0604020202020204" pitchFamily="34" charset="0"/>
              </a:endParaRPr>
            </a:p>
          </p:txBody>
        </p:sp>
        <p:pic>
          <p:nvPicPr>
            <p:cNvPr id="24" name="Graphic 23">
              <a:extLst>
                <a:ext uri="{FF2B5EF4-FFF2-40B4-BE49-F238E27FC236}">
                  <a16:creationId xmlns:a16="http://schemas.microsoft.com/office/drawing/2014/main" id="{CB3E0E20-579B-4E44-9A6B-7596210BD662}"/>
                </a:ext>
              </a:extLst>
            </p:cNvPr>
            <p:cNvPicPr preferRelativeResize="0">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676294" y="5691010"/>
              <a:ext cx="669600" cy="799200"/>
            </a:xfrm>
            <a:prstGeom prst="rect">
              <a:avLst/>
            </a:prstGeom>
          </p:spPr>
        </p:pic>
      </p:grpSp>
      <p:grpSp>
        <p:nvGrpSpPr>
          <p:cNvPr id="25" name="Group 24">
            <a:extLst>
              <a:ext uri="{FF2B5EF4-FFF2-40B4-BE49-F238E27FC236}">
                <a16:creationId xmlns:a16="http://schemas.microsoft.com/office/drawing/2014/main" id="{21ACE9EE-65C8-49AC-9293-8D17DB2E73C3}"/>
              </a:ext>
            </a:extLst>
          </p:cNvPr>
          <p:cNvGrpSpPr/>
          <p:nvPr/>
        </p:nvGrpSpPr>
        <p:grpSpPr>
          <a:xfrm>
            <a:off x="10051514" y="5621554"/>
            <a:ext cx="2248146" cy="740372"/>
            <a:chOff x="10455847" y="5737305"/>
            <a:chExt cx="2248146" cy="740372"/>
          </a:xfrm>
        </p:grpSpPr>
        <p:sp>
          <p:nvSpPr>
            <p:cNvPr id="26" name="TextBox 25">
              <a:extLst>
                <a:ext uri="{FF2B5EF4-FFF2-40B4-BE49-F238E27FC236}">
                  <a16:creationId xmlns:a16="http://schemas.microsoft.com/office/drawing/2014/main" id="{242465FC-6F9E-4E68-A7E1-1D60BA88FCA5}"/>
                </a:ext>
              </a:extLst>
            </p:cNvPr>
            <p:cNvSpPr txBox="1"/>
            <p:nvPr/>
          </p:nvSpPr>
          <p:spPr>
            <a:xfrm>
              <a:off x="11183175" y="5816343"/>
              <a:ext cx="1520818" cy="400110"/>
            </a:xfrm>
            <a:prstGeom prst="rect">
              <a:avLst/>
            </a:prstGeom>
            <a:noFill/>
          </p:spPr>
          <p:txBody>
            <a:bodyPr wrap="square" rtlCol="0">
              <a:spAutoFit/>
            </a:bodyPr>
            <a:lstStyle/>
            <a:p>
              <a:r>
                <a:rPr lang="en-CA" sz="2000" b="1">
                  <a:latin typeface="Arial" panose="020B0604020202020204" pitchFamily="34" charset="0"/>
                  <a:cs typeface="Arial" panose="020B0604020202020204" pitchFamily="34" charset="0"/>
                </a:rPr>
                <a:t>Help</a:t>
              </a:r>
              <a:endParaRPr lang="en-CA" sz="2400" b="1">
                <a:latin typeface="Arial" panose="020B0604020202020204" pitchFamily="34" charset="0"/>
                <a:cs typeface="Arial" panose="020B0604020202020204" pitchFamily="34" charset="0"/>
              </a:endParaRPr>
            </a:p>
          </p:txBody>
        </p:sp>
        <p:pic>
          <p:nvPicPr>
            <p:cNvPr id="27" name="Picture 26" descr="Icon&#10;&#10;Description automatically generated">
              <a:extLst>
                <a:ext uri="{FF2B5EF4-FFF2-40B4-BE49-F238E27FC236}">
                  <a16:creationId xmlns:a16="http://schemas.microsoft.com/office/drawing/2014/main" id="{6A9EFD9F-E97C-45AA-9259-DB21FB6980FB}"/>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455847" y="5737305"/>
              <a:ext cx="625844" cy="740372"/>
            </a:xfrm>
            <a:prstGeom prst="rect">
              <a:avLst/>
            </a:prstGeom>
          </p:spPr>
        </p:pic>
      </p:grpSp>
    </p:spTree>
    <p:extLst>
      <p:ext uri="{BB962C8B-B14F-4D97-AF65-F5344CB8AC3E}">
        <p14:creationId xmlns:p14="http://schemas.microsoft.com/office/powerpoint/2010/main" val="169967974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different, arranged, several&#10;&#10;Description automatically generated">
            <a:extLst>
              <a:ext uri="{FF2B5EF4-FFF2-40B4-BE49-F238E27FC236}">
                <a16:creationId xmlns:a16="http://schemas.microsoft.com/office/drawing/2014/main" id="{82C2C522-997F-4C6F-A984-0C35DD9FC58E}"/>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186318" y="0"/>
            <a:ext cx="15019762" cy="6858000"/>
          </a:xfrm>
          <a:prstGeom prst="rect">
            <a:avLst/>
          </a:prstGeom>
        </p:spPr>
      </p:pic>
      <p:pic>
        <p:nvPicPr>
          <p:cNvPr id="4" name="Picture 3">
            <a:extLst>
              <a:ext uri="{FF2B5EF4-FFF2-40B4-BE49-F238E27FC236}">
                <a16:creationId xmlns:a16="http://schemas.microsoft.com/office/drawing/2014/main" id="{5F0C33CC-7405-4F9F-BCD7-9FE91C666C22}"/>
              </a:ext>
            </a:extLst>
          </p:cNvPr>
          <p:cNvPicPr>
            <a:picLocks noChangeAspect="1"/>
          </p:cNvPicPr>
          <p:nvPr/>
        </p:nvPicPr>
        <p:blipFill rotWithShape="1">
          <a:blip r:embed="rId4"/>
          <a:srcRect l="62939" b="12248"/>
          <a:stretch/>
        </p:blipFill>
        <p:spPr>
          <a:xfrm>
            <a:off x="4363638" y="2575176"/>
            <a:ext cx="3478687" cy="2868164"/>
          </a:xfrm>
          <a:prstGeom prst="rect">
            <a:avLst/>
          </a:prstGeom>
        </p:spPr>
      </p:pic>
      <p:sp>
        <p:nvSpPr>
          <p:cNvPr id="5" name="Rectangle 4">
            <a:extLst>
              <a:ext uri="{FF2B5EF4-FFF2-40B4-BE49-F238E27FC236}">
                <a16:creationId xmlns:a16="http://schemas.microsoft.com/office/drawing/2014/main" id="{48401099-D720-4D11-8FD1-284212219B3C}"/>
              </a:ext>
            </a:extLst>
          </p:cNvPr>
          <p:cNvSpPr/>
          <p:nvPr/>
        </p:nvSpPr>
        <p:spPr>
          <a:xfrm>
            <a:off x="9441846" y="-1"/>
            <a:ext cx="2750154" cy="6858001"/>
          </a:xfrm>
          <a:prstGeom prst="rect">
            <a:avLst/>
          </a:prstGeom>
          <a:solidFill>
            <a:srgbClr val="F9A7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6" name="Content Placeholder 2">
            <a:extLst>
              <a:ext uri="{FF2B5EF4-FFF2-40B4-BE49-F238E27FC236}">
                <a16:creationId xmlns:a16="http://schemas.microsoft.com/office/drawing/2014/main" id="{9B0553F5-CF7E-4AAB-8B35-85C751095F69}"/>
              </a:ext>
            </a:extLst>
          </p:cNvPr>
          <p:cNvSpPr>
            <a:spLocks noGrp="1"/>
          </p:cNvSpPr>
          <p:nvPr>
            <p:ph idx="1"/>
          </p:nvPr>
        </p:nvSpPr>
        <p:spPr>
          <a:xfrm>
            <a:off x="609600" y="1600201"/>
            <a:ext cx="10972800" cy="4525963"/>
          </a:xfrm>
        </p:spPr>
        <p:txBody>
          <a:bodyPr/>
          <a:lstStyle/>
          <a:p>
            <a:pPr marL="0" indent="0" algn="ctr">
              <a:buNone/>
            </a:pPr>
            <a:r>
              <a:rPr lang="en-CA" sz="4000">
                <a:solidFill>
                  <a:srgbClr val="00527F"/>
                </a:solidFill>
                <a:latin typeface="Arial" panose="020B0604020202020204" pitchFamily="34" charset="0"/>
                <a:cs typeface="Arial" panose="020B0604020202020204" pitchFamily="34" charset="0"/>
              </a:rPr>
              <a:t>Bonus Points!</a:t>
            </a:r>
          </a:p>
          <a:p>
            <a:endParaRPr lang="en-CA"/>
          </a:p>
        </p:txBody>
      </p:sp>
      <p:pic>
        <p:nvPicPr>
          <p:cNvPr id="9" name="Picture 8" descr="Shape&#10;&#10;Description automatically generated">
            <a:extLst>
              <a:ext uri="{FF2B5EF4-FFF2-40B4-BE49-F238E27FC236}">
                <a16:creationId xmlns:a16="http://schemas.microsoft.com/office/drawing/2014/main" id="{1D601E8E-4E17-4641-B981-CD2977CE81E1}"/>
              </a:ext>
            </a:extLst>
          </p:cNvPr>
          <p:cNvPicPr>
            <a:picLocks noChangeAspect="1"/>
          </p:cNvPicPr>
          <p:nvPr/>
        </p:nvPicPr>
        <p:blipFill rotWithShape="1">
          <a:blip r:embed="rId5">
            <a:extLst>
              <a:ext uri="{28A0092B-C50C-407E-A947-70E740481C1C}">
                <a14:useLocalDpi xmlns:a14="http://schemas.microsoft.com/office/drawing/2010/main" val="0"/>
              </a:ext>
            </a:extLst>
          </a:blip>
          <a:srcRect l="12906" t="69503" r="18760" b="16765"/>
          <a:stretch/>
        </p:blipFill>
        <p:spPr>
          <a:xfrm>
            <a:off x="0" y="325924"/>
            <a:ext cx="5088048" cy="1057177"/>
          </a:xfrm>
          <a:prstGeom prst="rect">
            <a:avLst/>
          </a:prstGeom>
        </p:spPr>
      </p:pic>
      <p:sp>
        <p:nvSpPr>
          <p:cNvPr id="10" name="Title 1">
            <a:extLst>
              <a:ext uri="{FF2B5EF4-FFF2-40B4-BE49-F238E27FC236}">
                <a16:creationId xmlns:a16="http://schemas.microsoft.com/office/drawing/2014/main" id="{BC7C922C-14B6-418A-B3AA-116C45532695}"/>
              </a:ext>
            </a:extLst>
          </p:cNvPr>
          <p:cNvSpPr>
            <a:spLocks noGrp="1"/>
          </p:cNvSpPr>
          <p:nvPr>
            <p:ph type="title"/>
          </p:nvPr>
        </p:nvSpPr>
        <p:spPr>
          <a:xfrm>
            <a:off x="1" y="261617"/>
            <a:ext cx="5088048" cy="1143000"/>
          </a:xfrm>
        </p:spPr>
        <p:txBody>
          <a:bodyPr/>
          <a:lstStyle/>
          <a:p>
            <a:r>
              <a:rPr lang="en-CA" b="1">
                <a:latin typeface="Arial" panose="020B0604020202020204" pitchFamily="34" charset="0"/>
                <a:cs typeface="Arial" panose="020B0604020202020204" pitchFamily="34" charset="0"/>
              </a:rPr>
              <a:t>Canola Export</a:t>
            </a:r>
            <a:endParaRPr lang="en-CA">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52FE9744-AA32-4FE7-9FF8-21658D26B023}"/>
              </a:ext>
            </a:extLst>
          </p:cNvPr>
          <p:cNvPicPr>
            <a:picLocks noChangeAspect="1"/>
          </p:cNvPicPr>
          <p:nvPr/>
        </p:nvPicPr>
        <p:blipFill>
          <a:blip r:embed="rId6"/>
          <a:stretch>
            <a:fillRect/>
          </a:stretch>
        </p:blipFill>
        <p:spPr>
          <a:xfrm rot="2745774">
            <a:off x="-446181" y="4572760"/>
            <a:ext cx="1673669" cy="2335572"/>
          </a:xfrm>
          <a:prstGeom prst="rect">
            <a:avLst/>
          </a:prstGeom>
        </p:spPr>
      </p:pic>
    </p:spTree>
    <p:extLst>
      <p:ext uri="{BB962C8B-B14F-4D97-AF65-F5344CB8AC3E}">
        <p14:creationId xmlns:p14="http://schemas.microsoft.com/office/powerpoint/2010/main" val="16280736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descr="A picture containing different, arranged, several&#10;&#10;Description automatically generated">
            <a:extLst>
              <a:ext uri="{FF2B5EF4-FFF2-40B4-BE49-F238E27FC236}">
                <a16:creationId xmlns:a16="http://schemas.microsoft.com/office/drawing/2014/main" id="{6F0742F6-6D65-4584-AFE0-3ECCBB56FA16}"/>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325486" y="31921"/>
            <a:ext cx="15019762" cy="6858000"/>
          </a:xfrm>
          <a:prstGeom prst="rect">
            <a:avLst/>
          </a:prstGeom>
        </p:spPr>
      </p:pic>
      <p:pic>
        <p:nvPicPr>
          <p:cNvPr id="16" name="Picture 15" descr="A picture containing text, person, music&#10;&#10;Description automatically generated">
            <a:extLst>
              <a:ext uri="{FF2B5EF4-FFF2-40B4-BE49-F238E27FC236}">
                <a16:creationId xmlns:a16="http://schemas.microsoft.com/office/drawing/2014/main" id="{BD9AF211-9454-430F-9033-1FCFE9A09147}"/>
              </a:ext>
            </a:extLst>
          </p:cNvPr>
          <p:cNvPicPr>
            <a:picLocks noChangeAspect="1"/>
          </p:cNvPicPr>
          <p:nvPr/>
        </p:nvPicPr>
        <p:blipFill rotWithShape="1">
          <a:blip r:embed="rId4">
            <a:extLst>
              <a:ext uri="{28A0092B-C50C-407E-A947-70E740481C1C}">
                <a14:useLocalDpi xmlns:a14="http://schemas.microsoft.com/office/drawing/2010/main" val="0"/>
              </a:ext>
            </a:extLst>
          </a:blip>
          <a:srcRect b="41041"/>
          <a:stretch/>
        </p:blipFill>
        <p:spPr>
          <a:xfrm>
            <a:off x="9948700" y="4360460"/>
            <a:ext cx="2286005" cy="1886942"/>
          </a:xfrm>
          <a:prstGeom prst="rect">
            <a:avLst/>
          </a:prstGeom>
        </p:spPr>
      </p:pic>
      <p:pic>
        <p:nvPicPr>
          <p:cNvPr id="7" name="Picture 6" descr="Shape&#10;&#10;Description automatically generated">
            <a:extLst>
              <a:ext uri="{FF2B5EF4-FFF2-40B4-BE49-F238E27FC236}">
                <a16:creationId xmlns:a16="http://schemas.microsoft.com/office/drawing/2014/main" id="{6A5405BF-E84E-44C9-A76B-7DA157231133}"/>
              </a:ext>
            </a:extLst>
          </p:cNvPr>
          <p:cNvPicPr>
            <a:picLocks noChangeAspect="1"/>
          </p:cNvPicPr>
          <p:nvPr/>
        </p:nvPicPr>
        <p:blipFill rotWithShape="1">
          <a:blip r:embed="rId5">
            <a:extLst>
              <a:ext uri="{28A0092B-C50C-407E-A947-70E740481C1C}">
                <a14:useLocalDpi xmlns:a14="http://schemas.microsoft.com/office/drawing/2010/main" val="0"/>
              </a:ext>
            </a:extLst>
          </a:blip>
          <a:srcRect l="12906" t="69503" r="26788" b="16765"/>
          <a:stretch/>
        </p:blipFill>
        <p:spPr>
          <a:xfrm>
            <a:off x="0" y="376909"/>
            <a:ext cx="3911097" cy="1057177"/>
          </a:xfrm>
          <a:prstGeom prst="rect">
            <a:avLst/>
          </a:prstGeom>
        </p:spPr>
      </p:pic>
      <p:sp>
        <p:nvSpPr>
          <p:cNvPr id="2" name="Title 1">
            <a:extLst>
              <a:ext uri="{FF2B5EF4-FFF2-40B4-BE49-F238E27FC236}">
                <a16:creationId xmlns:a16="http://schemas.microsoft.com/office/drawing/2014/main" id="{B29D5B2B-28AD-46FC-99CD-F503811AE100}"/>
              </a:ext>
            </a:extLst>
          </p:cNvPr>
          <p:cNvSpPr>
            <a:spLocks noGrp="1"/>
          </p:cNvSpPr>
          <p:nvPr>
            <p:ph type="title"/>
          </p:nvPr>
        </p:nvSpPr>
        <p:spPr>
          <a:xfrm>
            <a:off x="163286" y="278800"/>
            <a:ext cx="3911097" cy="1325563"/>
          </a:xfrm>
        </p:spPr>
        <p:txBody>
          <a:bodyPr/>
          <a:lstStyle/>
          <a:p>
            <a:r>
              <a:rPr lang="en-CA" b="1">
                <a:solidFill>
                  <a:schemeClr val="bg1"/>
                </a:solidFill>
                <a:latin typeface="Arial" panose="020B0604020202020204" pitchFamily="34" charset="0"/>
                <a:cs typeface="Arial" panose="020B0604020202020204" pitchFamily="34" charset="0"/>
              </a:rPr>
              <a:t>Public Trust</a:t>
            </a:r>
          </a:p>
        </p:txBody>
      </p:sp>
      <p:sp>
        <p:nvSpPr>
          <p:cNvPr id="3" name="Content Placeholder 2">
            <a:extLst>
              <a:ext uri="{FF2B5EF4-FFF2-40B4-BE49-F238E27FC236}">
                <a16:creationId xmlns:a16="http://schemas.microsoft.com/office/drawing/2014/main" id="{EB6B371A-9EB5-4FE2-8051-D5C9D3D2F645}"/>
              </a:ext>
            </a:extLst>
          </p:cNvPr>
          <p:cNvSpPr>
            <a:spLocks noGrp="1"/>
          </p:cNvSpPr>
          <p:nvPr>
            <p:ph idx="1"/>
          </p:nvPr>
        </p:nvSpPr>
        <p:spPr>
          <a:xfrm>
            <a:off x="472440" y="1392740"/>
            <a:ext cx="11247120" cy="4513645"/>
          </a:xfrm>
        </p:spPr>
        <p:txBody>
          <a:bodyPr>
            <a:normAutofit/>
          </a:bodyPr>
          <a:lstStyle/>
          <a:p>
            <a:pPr marL="0" indent="0" algn="ctr">
              <a:lnSpc>
                <a:spcPct val="150000"/>
              </a:lnSpc>
              <a:buNone/>
            </a:pPr>
            <a:r>
              <a:rPr lang="en-CA" sz="2200">
                <a:latin typeface="Arial" panose="020B0604020202020204" pitchFamily="34" charset="0"/>
                <a:cs typeface="Arial" panose="020B0604020202020204" pitchFamily="34" charset="0"/>
              </a:rPr>
              <a:t>23% of Canadians feel that agriculture is heading in the wrong direction. Misconceptions and untrue information is being spread about agriculture, which directly affects consumers spending habits.</a:t>
            </a:r>
          </a:p>
        </p:txBody>
      </p:sp>
      <p:pic>
        <p:nvPicPr>
          <p:cNvPr id="9" name="Content Placeholder 4" descr="A picture containing text, grass, screenshot&#10;&#10;Description automatically generated">
            <a:extLst>
              <a:ext uri="{FF2B5EF4-FFF2-40B4-BE49-F238E27FC236}">
                <a16:creationId xmlns:a16="http://schemas.microsoft.com/office/drawing/2014/main" id="{BE4EB59A-7347-4A92-86C7-351CEFA21E60}"/>
              </a:ext>
            </a:extLst>
          </p:cNvPr>
          <p:cNvPicPr>
            <a:picLocks noChangeAspect="1"/>
          </p:cNvPicPr>
          <p:nvPr/>
        </p:nvPicPr>
        <p:blipFill rotWithShape="1">
          <a:blip r:embed="rId6">
            <a:extLst>
              <a:ext uri="{28A0092B-C50C-407E-A947-70E740481C1C}">
                <a14:useLocalDpi xmlns:a14="http://schemas.microsoft.com/office/drawing/2010/main" val="0"/>
              </a:ext>
            </a:extLst>
          </a:blip>
          <a:srcRect b="40774"/>
          <a:stretch/>
        </p:blipFill>
        <p:spPr>
          <a:xfrm>
            <a:off x="1952552" y="4446086"/>
            <a:ext cx="2286005" cy="1895473"/>
          </a:xfrm>
          <a:prstGeom prst="rect">
            <a:avLst/>
          </a:prstGeom>
        </p:spPr>
      </p:pic>
      <p:pic>
        <p:nvPicPr>
          <p:cNvPr id="10" name="Picture 9" descr="A picture containing text, person, outdoor&#10;&#10;Description automatically generated">
            <a:extLst>
              <a:ext uri="{FF2B5EF4-FFF2-40B4-BE49-F238E27FC236}">
                <a16:creationId xmlns:a16="http://schemas.microsoft.com/office/drawing/2014/main" id="{C0FCE1C8-EDE3-4E82-96C8-B8B11D3420CA}"/>
              </a:ext>
            </a:extLst>
          </p:cNvPr>
          <p:cNvPicPr>
            <a:picLocks noChangeAspect="1"/>
          </p:cNvPicPr>
          <p:nvPr/>
        </p:nvPicPr>
        <p:blipFill rotWithShape="1">
          <a:blip r:embed="rId7">
            <a:extLst>
              <a:ext uri="{28A0092B-C50C-407E-A947-70E740481C1C}">
                <a14:useLocalDpi xmlns:a14="http://schemas.microsoft.com/office/drawing/2010/main" val="0"/>
              </a:ext>
            </a:extLst>
          </a:blip>
          <a:srcRect b="41860"/>
          <a:stretch/>
        </p:blipFill>
        <p:spPr>
          <a:xfrm>
            <a:off x="5541872" y="4483528"/>
            <a:ext cx="2286005" cy="1860702"/>
          </a:xfrm>
          <a:prstGeom prst="rect">
            <a:avLst/>
          </a:prstGeom>
        </p:spPr>
      </p:pic>
      <p:pic>
        <p:nvPicPr>
          <p:cNvPr id="11" name="Picture 10" descr="A picture containing text, water, screenshot&#10;&#10;Description automatically generated">
            <a:extLst>
              <a:ext uri="{FF2B5EF4-FFF2-40B4-BE49-F238E27FC236}">
                <a16:creationId xmlns:a16="http://schemas.microsoft.com/office/drawing/2014/main" id="{1679F2CC-77EC-472B-8918-FD5E1F99DCD4}"/>
              </a:ext>
            </a:extLst>
          </p:cNvPr>
          <p:cNvPicPr>
            <a:picLocks noChangeAspect="1"/>
          </p:cNvPicPr>
          <p:nvPr/>
        </p:nvPicPr>
        <p:blipFill rotWithShape="1">
          <a:blip r:embed="rId8">
            <a:extLst>
              <a:ext uri="{28A0092B-C50C-407E-A947-70E740481C1C}">
                <a14:useLocalDpi xmlns:a14="http://schemas.microsoft.com/office/drawing/2010/main" val="0"/>
              </a:ext>
            </a:extLst>
          </a:blip>
          <a:srcRect b="37057"/>
          <a:stretch/>
        </p:blipFill>
        <p:spPr>
          <a:xfrm>
            <a:off x="1841" y="4348378"/>
            <a:ext cx="2286005" cy="2014422"/>
          </a:xfrm>
          <a:prstGeom prst="rect">
            <a:avLst/>
          </a:prstGeom>
        </p:spPr>
      </p:pic>
      <p:pic>
        <p:nvPicPr>
          <p:cNvPr id="12" name="Picture 11" descr="A picture containing text, indoor, store, screenshot&#10;&#10;Description automatically generated">
            <a:extLst>
              <a:ext uri="{FF2B5EF4-FFF2-40B4-BE49-F238E27FC236}">
                <a16:creationId xmlns:a16="http://schemas.microsoft.com/office/drawing/2014/main" id="{012A3E7F-0FA4-4170-86F7-852E8D6B068D}"/>
              </a:ext>
            </a:extLst>
          </p:cNvPr>
          <p:cNvPicPr>
            <a:picLocks noChangeAspect="1"/>
          </p:cNvPicPr>
          <p:nvPr/>
        </p:nvPicPr>
        <p:blipFill rotWithShape="1">
          <a:blip r:embed="rId9">
            <a:extLst>
              <a:ext uri="{28A0092B-C50C-407E-A947-70E740481C1C}">
                <a14:useLocalDpi xmlns:a14="http://schemas.microsoft.com/office/drawing/2010/main" val="0"/>
              </a:ext>
            </a:extLst>
          </a:blip>
          <a:srcRect b="36550"/>
          <a:stretch/>
        </p:blipFill>
        <p:spPr>
          <a:xfrm>
            <a:off x="7795558" y="4257105"/>
            <a:ext cx="2286005" cy="2030635"/>
          </a:xfrm>
          <a:prstGeom prst="rect">
            <a:avLst/>
          </a:prstGeom>
        </p:spPr>
      </p:pic>
      <p:pic>
        <p:nvPicPr>
          <p:cNvPr id="13" name="Picture 12" descr="A person using a computer&#10;&#10;Description automatically generated with low confidence">
            <a:extLst>
              <a:ext uri="{FF2B5EF4-FFF2-40B4-BE49-F238E27FC236}">
                <a16:creationId xmlns:a16="http://schemas.microsoft.com/office/drawing/2014/main" id="{541BBD1E-9C6B-4A8B-96BD-E8D225693972}"/>
              </a:ext>
            </a:extLst>
          </p:cNvPr>
          <p:cNvPicPr>
            <a:picLocks noChangeAspect="1"/>
          </p:cNvPicPr>
          <p:nvPr/>
        </p:nvPicPr>
        <p:blipFill rotWithShape="1">
          <a:blip r:embed="rId10">
            <a:extLst>
              <a:ext uri="{28A0092B-C50C-407E-A947-70E740481C1C}">
                <a14:useLocalDpi xmlns:a14="http://schemas.microsoft.com/office/drawing/2010/main" val="0"/>
              </a:ext>
            </a:extLst>
          </a:blip>
          <a:srcRect b="37578"/>
          <a:stretch/>
        </p:blipFill>
        <p:spPr>
          <a:xfrm>
            <a:off x="3809995" y="4372751"/>
            <a:ext cx="2286005" cy="1997758"/>
          </a:xfrm>
          <a:prstGeom prst="rect">
            <a:avLst/>
          </a:prstGeom>
        </p:spPr>
      </p:pic>
      <p:pic>
        <p:nvPicPr>
          <p:cNvPr id="17" name="Content Placeholder 9" descr="Text&#10;&#10;Description automatically generated with low confidence">
            <a:extLst>
              <a:ext uri="{FF2B5EF4-FFF2-40B4-BE49-F238E27FC236}">
                <a16:creationId xmlns:a16="http://schemas.microsoft.com/office/drawing/2014/main" id="{AF59D9ED-2543-42E3-AD44-068B16C2BE0A}"/>
              </a:ext>
            </a:extLst>
          </p:cNvPr>
          <p:cNvPicPr>
            <a:picLocks noChangeAspect="1"/>
          </p:cNvPicPr>
          <p:nvPr/>
        </p:nvPicPr>
        <p:blipFill rotWithShape="1">
          <a:blip r:embed="rId11">
            <a:extLst>
              <a:ext uri="{28A0092B-C50C-407E-A947-70E740481C1C}">
                <a14:useLocalDpi xmlns:a14="http://schemas.microsoft.com/office/drawing/2010/main" val="0"/>
              </a:ext>
            </a:extLst>
          </a:blip>
          <a:srcRect b="37104"/>
          <a:stretch/>
        </p:blipFill>
        <p:spPr>
          <a:xfrm>
            <a:off x="-36302" y="5127714"/>
            <a:ext cx="2286005" cy="2012931"/>
          </a:xfrm>
          <a:prstGeom prst="rect">
            <a:avLst/>
          </a:prstGeom>
        </p:spPr>
      </p:pic>
      <p:pic>
        <p:nvPicPr>
          <p:cNvPr id="18" name="Picture 17" descr="Text&#10;&#10;Description automatically generated">
            <a:extLst>
              <a:ext uri="{FF2B5EF4-FFF2-40B4-BE49-F238E27FC236}">
                <a16:creationId xmlns:a16="http://schemas.microsoft.com/office/drawing/2014/main" id="{B48B3E9A-2573-4DA6-8070-CDD08B60173F}"/>
              </a:ext>
            </a:extLst>
          </p:cNvPr>
          <p:cNvPicPr>
            <a:picLocks noChangeAspect="1"/>
          </p:cNvPicPr>
          <p:nvPr/>
        </p:nvPicPr>
        <p:blipFill rotWithShape="1">
          <a:blip r:embed="rId12">
            <a:extLst>
              <a:ext uri="{28A0092B-C50C-407E-A947-70E740481C1C}">
                <a14:useLocalDpi xmlns:a14="http://schemas.microsoft.com/office/drawing/2010/main" val="0"/>
              </a:ext>
            </a:extLst>
          </a:blip>
          <a:srcRect b="41860"/>
          <a:stretch/>
        </p:blipFill>
        <p:spPr>
          <a:xfrm>
            <a:off x="10099890" y="5106421"/>
            <a:ext cx="2286005" cy="1860702"/>
          </a:xfrm>
          <a:prstGeom prst="rect">
            <a:avLst/>
          </a:prstGeom>
        </p:spPr>
      </p:pic>
      <p:pic>
        <p:nvPicPr>
          <p:cNvPr id="14" name="Picture 13" descr="A picture containing text, computer, person, indoor&#10;&#10;Description automatically generated">
            <a:extLst>
              <a:ext uri="{FF2B5EF4-FFF2-40B4-BE49-F238E27FC236}">
                <a16:creationId xmlns:a16="http://schemas.microsoft.com/office/drawing/2014/main" id="{78B5181D-3902-4608-A8D5-0597FE0CB513}"/>
              </a:ext>
            </a:extLst>
          </p:cNvPr>
          <p:cNvPicPr>
            <a:picLocks noChangeAspect="1"/>
          </p:cNvPicPr>
          <p:nvPr/>
        </p:nvPicPr>
        <p:blipFill rotWithShape="1">
          <a:blip r:embed="rId13">
            <a:extLst>
              <a:ext uri="{28A0092B-C50C-407E-A947-70E740481C1C}">
                <a14:useLocalDpi xmlns:a14="http://schemas.microsoft.com/office/drawing/2010/main" val="0"/>
              </a:ext>
            </a:extLst>
          </a:blip>
          <a:srcRect b="36238"/>
          <a:stretch/>
        </p:blipFill>
        <p:spPr>
          <a:xfrm>
            <a:off x="2544092" y="5042279"/>
            <a:ext cx="2286005" cy="2040662"/>
          </a:xfrm>
          <a:prstGeom prst="rect">
            <a:avLst/>
          </a:prstGeom>
        </p:spPr>
      </p:pic>
      <p:pic>
        <p:nvPicPr>
          <p:cNvPr id="19" name="Picture 18" descr="A person sitting at a desk with a computer and a computer&#10;&#10;Description automatically generated with low confidence">
            <a:extLst>
              <a:ext uri="{FF2B5EF4-FFF2-40B4-BE49-F238E27FC236}">
                <a16:creationId xmlns:a16="http://schemas.microsoft.com/office/drawing/2014/main" id="{4C963CDB-8C19-420F-ABF3-E3A24A182056}"/>
              </a:ext>
            </a:extLst>
          </p:cNvPr>
          <p:cNvPicPr>
            <a:picLocks noChangeAspect="1"/>
          </p:cNvPicPr>
          <p:nvPr/>
        </p:nvPicPr>
        <p:blipFill rotWithShape="1">
          <a:blip r:embed="rId14">
            <a:extLst>
              <a:ext uri="{28A0092B-C50C-407E-A947-70E740481C1C}">
                <a14:useLocalDpi xmlns:a14="http://schemas.microsoft.com/office/drawing/2010/main" val="0"/>
              </a:ext>
            </a:extLst>
          </a:blip>
          <a:srcRect b="37648"/>
          <a:stretch/>
        </p:blipFill>
        <p:spPr>
          <a:xfrm>
            <a:off x="1477084" y="5621727"/>
            <a:ext cx="2286005" cy="1995520"/>
          </a:xfrm>
          <a:prstGeom prst="rect">
            <a:avLst/>
          </a:prstGeom>
        </p:spPr>
      </p:pic>
      <p:pic>
        <p:nvPicPr>
          <p:cNvPr id="20" name="Picture 19" descr="A person in a suit and tie&#10;&#10;Description automatically generated with low confidence">
            <a:extLst>
              <a:ext uri="{FF2B5EF4-FFF2-40B4-BE49-F238E27FC236}">
                <a16:creationId xmlns:a16="http://schemas.microsoft.com/office/drawing/2014/main" id="{EA8CE721-B09B-411B-96A9-D257A9FCED47}"/>
              </a:ext>
            </a:extLst>
          </p:cNvPr>
          <p:cNvPicPr>
            <a:picLocks noChangeAspect="1"/>
          </p:cNvPicPr>
          <p:nvPr/>
        </p:nvPicPr>
        <p:blipFill rotWithShape="1">
          <a:blip r:embed="rId15">
            <a:extLst>
              <a:ext uri="{28A0092B-C50C-407E-A947-70E740481C1C}">
                <a14:useLocalDpi xmlns:a14="http://schemas.microsoft.com/office/drawing/2010/main" val="0"/>
              </a:ext>
            </a:extLst>
          </a:blip>
          <a:srcRect b="35352"/>
          <a:stretch/>
        </p:blipFill>
        <p:spPr>
          <a:xfrm>
            <a:off x="8103939" y="5454754"/>
            <a:ext cx="2286005" cy="2068992"/>
          </a:xfrm>
          <a:prstGeom prst="rect">
            <a:avLst/>
          </a:prstGeom>
        </p:spPr>
      </p:pic>
      <p:pic>
        <p:nvPicPr>
          <p:cNvPr id="21" name="Content Placeholder 9" descr="Text&#10;&#10;Description automatically generated">
            <a:extLst>
              <a:ext uri="{FF2B5EF4-FFF2-40B4-BE49-F238E27FC236}">
                <a16:creationId xmlns:a16="http://schemas.microsoft.com/office/drawing/2014/main" id="{D8717F1B-58AD-406E-8CC2-BCCB510B1973}"/>
              </a:ext>
            </a:extLst>
          </p:cNvPr>
          <p:cNvPicPr>
            <a:picLocks noChangeAspect="1"/>
          </p:cNvPicPr>
          <p:nvPr/>
        </p:nvPicPr>
        <p:blipFill rotWithShape="1">
          <a:blip r:embed="rId16">
            <a:extLst>
              <a:ext uri="{28A0092B-C50C-407E-A947-70E740481C1C}">
                <a14:useLocalDpi xmlns:a14="http://schemas.microsoft.com/office/drawing/2010/main" val="0"/>
              </a:ext>
            </a:extLst>
          </a:blip>
          <a:srcRect b="37577"/>
          <a:stretch/>
        </p:blipFill>
        <p:spPr>
          <a:xfrm>
            <a:off x="6082770" y="5413879"/>
            <a:ext cx="2286005" cy="1997790"/>
          </a:xfrm>
          <a:prstGeom prst="rect">
            <a:avLst/>
          </a:prstGeom>
        </p:spPr>
      </p:pic>
      <p:pic>
        <p:nvPicPr>
          <p:cNvPr id="22" name="Picture 21" descr="A person standing next to a large truck&#10;&#10;Description automatically generated with medium confidence">
            <a:extLst>
              <a:ext uri="{FF2B5EF4-FFF2-40B4-BE49-F238E27FC236}">
                <a16:creationId xmlns:a16="http://schemas.microsoft.com/office/drawing/2014/main" id="{7B6E66AB-06A6-4D99-9AFA-6069C469E054}"/>
              </a:ext>
            </a:extLst>
          </p:cNvPr>
          <p:cNvPicPr>
            <a:picLocks noChangeAspect="1"/>
          </p:cNvPicPr>
          <p:nvPr/>
        </p:nvPicPr>
        <p:blipFill rotWithShape="1">
          <a:blip r:embed="rId17">
            <a:extLst>
              <a:ext uri="{28A0092B-C50C-407E-A947-70E740481C1C}">
                <a14:useLocalDpi xmlns:a14="http://schemas.microsoft.com/office/drawing/2010/main" val="0"/>
              </a:ext>
            </a:extLst>
          </a:blip>
          <a:srcRect b="40531"/>
          <a:stretch/>
        </p:blipFill>
        <p:spPr>
          <a:xfrm>
            <a:off x="3773312" y="5906385"/>
            <a:ext cx="2286005" cy="1903229"/>
          </a:xfrm>
          <a:prstGeom prst="rect">
            <a:avLst/>
          </a:prstGeom>
        </p:spPr>
      </p:pic>
      <p:sp>
        <p:nvSpPr>
          <p:cNvPr id="5" name="Rectangle 4">
            <a:extLst>
              <a:ext uri="{FF2B5EF4-FFF2-40B4-BE49-F238E27FC236}">
                <a16:creationId xmlns:a16="http://schemas.microsoft.com/office/drawing/2014/main" id="{F01C9141-295E-469B-9C3B-794F3D89B12E}"/>
              </a:ext>
            </a:extLst>
          </p:cNvPr>
          <p:cNvSpPr/>
          <p:nvPr/>
        </p:nvSpPr>
        <p:spPr>
          <a:xfrm>
            <a:off x="-36302" y="5822644"/>
            <a:ext cx="12730578" cy="658447"/>
          </a:xfrm>
          <a:prstGeom prst="rect">
            <a:avLst/>
          </a:prstGeom>
          <a:solidFill>
            <a:srgbClr val="0052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3" name="Title 1">
            <a:extLst>
              <a:ext uri="{FF2B5EF4-FFF2-40B4-BE49-F238E27FC236}">
                <a16:creationId xmlns:a16="http://schemas.microsoft.com/office/drawing/2014/main" id="{39AD54E5-B5CE-4B81-93E6-2F38129397A7}"/>
              </a:ext>
            </a:extLst>
          </p:cNvPr>
          <p:cNvSpPr txBox="1">
            <a:spLocks/>
          </p:cNvSpPr>
          <p:nvPr/>
        </p:nvSpPr>
        <p:spPr>
          <a:xfrm>
            <a:off x="4494803" y="5542427"/>
            <a:ext cx="3499115"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CA" b="1">
                <a:solidFill>
                  <a:schemeClr val="bg1"/>
                </a:solidFill>
                <a:latin typeface="Arial" panose="020B0604020202020204" pitchFamily="34" charset="0"/>
                <a:cs typeface="Arial" panose="020B0604020202020204" pitchFamily="34" charset="0"/>
              </a:rPr>
              <a:t>EVERYONE!</a:t>
            </a:r>
          </a:p>
        </p:txBody>
      </p:sp>
      <p:grpSp>
        <p:nvGrpSpPr>
          <p:cNvPr id="25" name="Group 24">
            <a:extLst>
              <a:ext uri="{FF2B5EF4-FFF2-40B4-BE49-F238E27FC236}">
                <a16:creationId xmlns:a16="http://schemas.microsoft.com/office/drawing/2014/main" id="{1B4F064E-DFE2-4418-A459-5D02464D204C}"/>
              </a:ext>
            </a:extLst>
          </p:cNvPr>
          <p:cNvGrpSpPr/>
          <p:nvPr/>
        </p:nvGrpSpPr>
        <p:grpSpPr>
          <a:xfrm>
            <a:off x="1884304" y="3076712"/>
            <a:ext cx="941330" cy="1022314"/>
            <a:chOff x="1248464" y="3706754"/>
            <a:chExt cx="1227731" cy="1521903"/>
          </a:xfrm>
        </p:grpSpPr>
        <p:pic>
          <p:nvPicPr>
            <p:cNvPr id="26" name="Picture 25">
              <a:extLst>
                <a:ext uri="{FF2B5EF4-FFF2-40B4-BE49-F238E27FC236}">
                  <a16:creationId xmlns:a16="http://schemas.microsoft.com/office/drawing/2014/main" id="{292DE0A5-3AD0-415A-B111-C659DD253C51}"/>
                </a:ext>
              </a:extLst>
            </p:cNvPr>
            <p:cNvPicPr>
              <a:picLocks noChangeAspect="1"/>
            </p:cNvPicPr>
            <p:nvPr/>
          </p:nvPicPr>
          <p:blipFill>
            <a:blip r:embed="rId18"/>
            <a:stretch>
              <a:fillRect/>
            </a:stretch>
          </p:blipFill>
          <p:spPr>
            <a:xfrm>
              <a:off x="1248464" y="3815429"/>
              <a:ext cx="1227731" cy="1413228"/>
            </a:xfrm>
            <a:prstGeom prst="rect">
              <a:avLst/>
            </a:prstGeom>
          </p:spPr>
        </p:pic>
        <p:sp>
          <p:nvSpPr>
            <p:cNvPr id="27" name="TextBox 26">
              <a:extLst>
                <a:ext uri="{FF2B5EF4-FFF2-40B4-BE49-F238E27FC236}">
                  <a16:creationId xmlns:a16="http://schemas.microsoft.com/office/drawing/2014/main" id="{6D384AB9-4B17-4BF8-A232-0549E6B9EC30}"/>
                </a:ext>
              </a:extLst>
            </p:cNvPr>
            <p:cNvSpPr txBox="1"/>
            <p:nvPr/>
          </p:nvSpPr>
          <p:spPr>
            <a:xfrm>
              <a:off x="1730513" y="3706754"/>
              <a:ext cx="187906" cy="1512002"/>
            </a:xfrm>
            <a:prstGeom prst="rect">
              <a:avLst/>
            </a:prstGeom>
            <a:noFill/>
          </p:spPr>
          <p:txBody>
            <a:bodyPr wrap="square" rtlCol="0">
              <a:spAutoFit/>
            </a:bodyPr>
            <a:lstStyle/>
            <a:p>
              <a:pPr algn="ctr"/>
              <a:r>
                <a:rPr lang="en-CA" sz="6000" b="1">
                  <a:solidFill>
                    <a:srgbClr val="FFFFFF"/>
                  </a:solidFill>
                  <a:effectLst>
                    <a:outerShdw blurRad="95250" dist="38100" dir="2700000" algn="tl" rotWithShape="0">
                      <a:srgbClr val="000000">
                        <a:alpha val="21000"/>
                      </a:srgbClr>
                    </a:outerShdw>
                  </a:effectLst>
                  <a:latin typeface="Arial"/>
                  <a:cs typeface="Arial"/>
                </a:rPr>
                <a:t>?</a:t>
              </a:r>
            </a:p>
          </p:txBody>
        </p:sp>
      </p:grpSp>
      <p:pic>
        <p:nvPicPr>
          <p:cNvPr id="28" name="Picture 27">
            <a:extLst>
              <a:ext uri="{FF2B5EF4-FFF2-40B4-BE49-F238E27FC236}">
                <a16:creationId xmlns:a16="http://schemas.microsoft.com/office/drawing/2014/main" id="{90254D20-AED8-4E05-932D-0103A9D42CCA}"/>
              </a:ext>
            </a:extLst>
          </p:cNvPr>
          <p:cNvPicPr>
            <a:picLocks noChangeAspect="1"/>
          </p:cNvPicPr>
          <p:nvPr/>
        </p:nvPicPr>
        <p:blipFill rotWithShape="1">
          <a:blip r:embed="rId19">
            <a:extLst>
              <a:ext uri="{28A0092B-C50C-407E-A947-70E740481C1C}">
                <a14:useLocalDpi xmlns:a14="http://schemas.microsoft.com/office/drawing/2010/main" val="0"/>
              </a:ext>
            </a:extLst>
          </a:blip>
          <a:srcRect l="5917" t="41041" r="6171" b="50952"/>
          <a:stretch/>
        </p:blipFill>
        <p:spPr>
          <a:xfrm>
            <a:off x="2825634" y="3192423"/>
            <a:ext cx="7631722" cy="858776"/>
          </a:xfrm>
          <a:prstGeom prst="rect">
            <a:avLst/>
          </a:prstGeom>
        </p:spPr>
      </p:pic>
      <p:sp>
        <p:nvSpPr>
          <p:cNvPr id="29" name="TextBox 28">
            <a:extLst>
              <a:ext uri="{FF2B5EF4-FFF2-40B4-BE49-F238E27FC236}">
                <a16:creationId xmlns:a16="http://schemas.microsoft.com/office/drawing/2014/main" id="{4E768363-8FB7-4679-A4F3-9BCC983262E7}"/>
              </a:ext>
            </a:extLst>
          </p:cNvPr>
          <p:cNvSpPr txBox="1"/>
          <p:nvPr/>
        </p:nvSpPr>
        <p:spPr>
          <a:xfrm>
            <a:off x="2811328" y="3237090"/>
            <a:ext cx="7631722" cy="707886"/>
          </a:xfrm>
          <a:prstGeom prst="rect">
            <a:avLst/>
          </a:prstGeom>
          <a:noFill/>
        </p:spPr>
        <p:txBody>
          <a:bodyPr wrap="square">
            <a:spAutoFit/>
          </a:bodyPr>
          <a:lstStyle/>
          <a:p>
            <a:pPr algn="ctr"/>
            <a:r>
              <a:rPr lang="en-CA" sz="2000">
                <a:solidFill>
                  <a:schemeClr val="bg1"/>
                </a:solidFill>
                <a:latin typeface="Arial" panose="020B0604020202020204" pitchFamily="34" charset="0"/>
                <a:cs typeface="Arial" panose="020B0604020202020204" pitchFamily="34" charset="0"/>
              </a:rPr>
              <a:t>Who is responsible for advocating for agriculture and ensuring consumers feel confident about Canada’s Food System? </a:t>
            </a:r>
          </a:p>
        </p:txBody>
      </p:sp>
    </p:spTree>
    <p:extLst>
      <p:ext uri="{BB962C8B-B14F-4D97-AF65-F5344CB8AC3E}">
        <p14:creationId xmlns:p14="http://schemas.microsoft.com/office/powerpoint/2010/main" val="2901994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different, arranged, several&#10;&#10;Description automatically generated">
            <a:extLst>
              <a:ext uri="{FF2B5EF4-FFF2-40B4-BE49-F238E27FC236}">
                <a16:creationId xmlns:a16="http://schemas.microsoft.com/office/drawing/2014/main" id="{803FD525-D5F9-4A53-ACD1-F5641C873AA9}"/>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186318" y="0"/>
            <a:ext cx="15019762" cy="6858000"/>
          </a:xfrm>
          <a:prstGeom prst="rect">
            <a:avLst/>
          </a:prstGeom>
        </p:spPr>
      </p:pic>
      <p:pic>
        <p:nvPicPr>
          <p:cNvPr id="6" name="Picture 5" descr="Shape&#10;&#10;Description automatically generated">
            <a:extLst>
              <a:ext uri="{FF2B5EF4-FFF2-40B4-BE49-F238E27FC236}">
                <a16:creationId xmlns:a16="http://schemas.microsoft.com/office/drawing/2014/main" id="{32BA49ED-FC8B-4F4F-8735-BEE3923A3232}"/>
              </a:ext>
            </a:extLst>
          </p:cNvPr>
          <p:cNvPicPr>
            <a:picLocks noChangeAspect="1"/>
          </p:cNvPicPr>
          <p:nvPr/>
        </p:nvPicPr>
        <p:blipFill rotWithShape="1">
          <a:blip r:embed="rId4">
            <a:extLst>
              <a:ext uri="{28A0092B-C50C-407E-A947-70E740481C1C}">
                <a14:useLocalDpi xmlns:a14="http://schemas.microsoft.com/office/drawing/2010/main" val="0"/>
              </a:ext>
            </a:extLst>
          </a:blip>
          <a:srcRect l="6062" t="59008" r="1118" b="13111"/>
          <a:stretch/>
        </p:blipFill>
        <p:spPr>
          <a:xfrm>
            <a:off x="-1" y="1143099"/>
            <a:ext cx="12192001" cy="3160451"/>
          </a:xfrm>
          <a:prstGeom prst="rect">
            <a:avLst/>
          </a:prstGeom>
        </p:spPr>
      </p:pic>
      <p:sp>
        <p:nvSpPr>
          <p:cNvPr id="3" name="Content Placeholder 2">
            <a:extLst>
              <a:ext uri="{FF2B5EF4-FFF2-40B4-BE49-F238E27FC236}">
                <a16:creationId xmlns:a16="http://schemas.microsoft.com/office/drawing/2014/main" id="{EF636613-EEB5-47A7-BF6C-99EEB870266D}"/>
              </a:ext>
            </a:extLst>
          </p:cNvPr>
          <p:cNvSpPr>
            <a:spLocks noGrp="1"/>
          </p:cNvSpPr>
          <p:nvPr>
            <p:ph idx="1"/>
          </p:nvPr>
        </p:nvSpPr>
        <p:spPr>
          <a:xfrm>
            <a:off x="2157046" y="1495304"/>
            <a:ext cx="7877907" cy="2808246"/>
          </a:xfrm>
        </p:spPr>
        <p:txBody>
          <a:bodyPr>
            <a:normAutofit fontScale="92500" lnSpcReduction="20000"/>
          </a:bodyPr>
          <a:lstStyle/>
          <a:p>
            <a:pPr marL="0" indent="0" algn="ctr">
              <a:buNone/>
            </a:pPr>
            <a:r>
              <a:rPr lang="en-CA" sz="5400">
                <a:solidFill>
                  <a:schemeClr val="bg1"/>
                </a:solidFill>
                <a:latin typeface="Arial" panose="020B0604020202020204" pitchFamily="34" charset="0"/>
                <a:cs typeface="Arial" panose="020B0604020202020204" pitchFamily="34" charset="0"/>
              </a:rPr>
              <a:t>Will the next </a:t>
            </a:r>
          </a:p>
          <a:p>
            <a:pPr marL="0" indent="0" algn="ctr">
              <a:buNone/>
            </a:pPr>
            <a:r>
              <a:rPr lang="en-CA" sz="5400">
                <a:solidFill>
                  <a:schemeClr val="bg1"/>
                </a:solidFill>
                <a:latin typeface="Arial" panose="020B0604020202020204" pitchFamily="34" charset="0"/>
                <a:cs typeface="Arial" panose="020B0604020202020204" pitchFamily="34" charset="0"/>
              </a:rPr>
              <a:t>generation </a:t>
            </a:r>
          </a:p>
          <a:p>
            <a:pPr marL="0" indent="0" algn="ctr">
              <a:buNone/>
            </a:pPr>
            <a:r>
              <a:rPr lang="en-CA" sz="5400">
                <a:solidFill>
                  <a:schemeClr val="bg1"/>
                </a:solidFill>
                <a:latin typeface="Arial" panose="020B0604020202020204" pitchFamily="34" charset="0"/>
                <a:cs typeface="Arial" panose="020B0604020202020204" pitchFamily="34" charset="0"/>
              </a:rPr>
              <a:t>of agriculture </a:t>
            </a:r>
          </a:p>
          <a:p>
            <a:pPr marL="0" indent="0" algn="ctr">
              <a:buNone/>
            </a:pPr>
            <a:r>
              <a:rPr lang="en-CA" sz="5400">
                <a:solidFill>
                  <a:schemeClr val="bg1"/>
                </a:solidFill>
                <a:latin typeface="Arial" panose="020B0604020202020204" pitchFamily="34" charset="0"/>
                <a:cs typeface="Arial" panose="020B0604020202020204" pitchFamily="34" charset="0"/>
              </a:rPr>
              <a:t>include you? </a:t>
            </a:r>
          </a:p>
        </p:txBody>
      </p:sp>
      <p:pic>
        <p:nvPicPr>
          <p:cNvPr id="5" name="Picture 4">
            <a:extLst>
              <a:ext uri="{FF2B5EF4-FFF2-40B4-BE49-F238E27FC236}">
                <a16:creationId xmlns:a16="http://schemas.microsoft.com/office/drawing/2014/main" id="{EA3B70B8-2F5F-4670-976D-29829D4402E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84938" y="4729140"/>
            <a:ext cx="3222124" cy="995800"/>
          </a:xfrm>
          <a:prstGeom prst="rect">
            <a:avLst/>
          </a:prstGeom>
        </p:spPr>
      </p:pic>
    </p:spTree>
    <p:extLst>
      <p:ext uri="{BB962C8B-B14F-4D97-AF65-F5344CB8AC3E}">
        <p14:creationId xmlns:p14="http://schemas.microsoft.com/office/powerpoint/2010/main" val="1354175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7" name="Picture 16" descr="A picture containing different, arranged, several&#10;&#10;Description automatically generated">
            <a:extLst>
              <a:ext uri="{FF2B5EF4-FFF2-40B4-BE49-F238E27FC236}">
                <a16:creationId xmlns:a16="http://schemas.microsoft.com/office/drawing/2014/main" id="{CE55B85A-6329-463B-B78E-E8D4FDE4385C}"/>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186318" y="0"/>
            <a:ext cx="15019762" cy="6858000"/>
          </a:xfrm>
          <a:prstGeom prst="rect">
            <a:avLst/>
          </a:prstGeom>
        </p:spPr>
      </p:pic>
      <p:pic>
        <p:nvPicPr>
          <p:cNvPr id="37" name="Picture 36" descr="A picture containing different, arranged, several&#10;&#10;Description automatically generated">
            <a:extLst>
              <a:ext uri="{FF2B5EF4-FFF2-40B4-BE49-F238E27FC236}">
                <a16:creationId xmlns:a16="http://schemas.microsoft.com/office/drawing/2014/main" id="{596589B3-629A-E14A-B124-5D0AC30FEE62}"/>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307499" y="0"/>
            <a:ext cx="15019762" cy="6858000"/>
          </a:xfrm>
          <a:prstGeom prst="rect">
            <a:avLst/>
          </a:prstGeom>
        </p:spPr>
      </p:pic>
      <p:sp useBgFill="1">
        <p:nvSpPr>
          <p:cNvPr id="34" name="Rectangle 33">
            <a:extLst>
              <a:ext uri="{FF2B5EF4-FFF2-40B4-BE49-F238E27FC236}">
                <a16:creationId xmlns:a16="http://schemas.microsoft.com/office/drawing/2014/main" id="{9E9F2A28-69A3-4945-B6B6-C2E4A6C553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1" descr="Shape&#10;&#10;Description automatically generated">
            <a:extLst>
              <a:ext uri="{FF2B5EF4-FFF2-40B4-BE49-F238E27FC236}">
                <a16:creationId xmlns:a16="http://schemas.microsoft.com/office/drawing/2014/main" id="{9A878714-C5A6-7249-9C6B-BD39938420F2}"/>
              </a:ext>
            </a:extLst>
          </p:cNvPr>
          <p:cNvPicPr>
            <a:picLocks noChangeAspect="1"/>
          </p:cNvPicPr>
          <p:nvPr/>
        </p:nvPicPr>
        <p:blipFill rotWithShape="1">
          <a:blip r:embed="rId4">
            <a:extLst>
              <a:ext uri="{28A0092B-C50C-407E-A947-70E740481C1C}">
                <a14:useLocalDpi xmlns:a14="http://schemas.microsoft.com/office/drawing/2010/main" val="0"/>
              </a:ext>
            </a:extLst>
          </a:blip>
          <a:srcRect l="12906" t="69503" r="26788" b="16765"/>
          <a:stretch/>
        </p:blipFill>
        <p:spPr>
          <a:xfrm>
            <a:off x="3188750" y="3410617"/>
            <a:ext cx="2533422" cy="497740"/>
          </a:xfrm>
          <a:custGeom>
            <a:avLst/>
            <a:gdLst/>
            <a:ahLst/>
            <a:cxnLst/>
            <a:rect l="l" t="t" r="r" b="b"/>
            <a:pathLst>
              <a:path w="1999274" h="2247255">
                <a:moveTo>
                  <a:pt x="108501" y="0"/>
                </a:moveTo>
                <a:lnTo>
                  <a:pt x="1890773" y="0"/>
                </a:lnTo>
                <a:cubicBezTo>
                  <a:pt x="1950696" y="0"/>
                  <a:pt x="1999274" y="48578"/>
                  <a:pt x="1999274" y="108501"/>
                </a:cubicBezTo>
                <a:lnTo>
                  <a:pt x="1999274" y="2138754"/>
                </a:lnTo>
                <a:cubicBezTo>
                  <a:pt x="1999274" y="2198677"/>
                  <a:pt x="1950696" y="2247255"/>
                  <a:pt x="1890773" y="2247255"/>
                </a:cubicBezTo>
                <a:lnTo>
                  <a:pt x="108501" y="2247255"/>
                </a:lnTo>
                <a:cubicBezTo>
                  <a:pt x="48578" y="2247255"/>
                  <a:pt x="0" y="2198677"/>
                  <a:pt x="0" y="2138754"/>
                </a:cubicBezTo>
                <a:lnTo>
                  <a:pt x="0" y="108501"/>
                </a:lnTo>
                <a:cubicBezTo>
                  <a:pt x="0" y="48578"/>
                  <a:pt x="48578" y="0"/>
                  <a:pt x="108501" y="0"/>
                </a:cubicBezTo>
                <a:close/>
              </a:path>
            </a:pathLst>
          </a:custGeom>
        </p:spPr>
      </p:pic>
      <p:sp>
        <p:nvSpPr>
          <p:cNvPr id="3" name="Content Placeholder 2">
            <a:extLst>
              <a:ext uri="{FF2B5EF4-FFF2-40B4-BE49-F238E27FC236}">
                <a16:creationId xmlns:a16="http://schemas.microsoft.com/office/drawing/2014/main" id="{2EB4F8E4-2CD7-4EB2-955F-0109DEB6F2C0}"/>
              </a:ext>
            </a:extLst>
          </p:cNvPr>
          <p:cNvSpPr>
            <a:spLocks noGrp="1"/>
          </p:cNvSpPr>
          <p:nvPr>
            <p:ph idx="1"/>
          </p:nvPr>
        </p:nvSpPr>
        <p:spPr>
          <a:xfrm>
            <a:off x="6203537" y="1825625"/>
            <a:ext cx="5393361" cy="4351338"/>
          </a:xfrm>
        </p:spPr>
        <p:txBody>
          <a:bodyPr>
            <a:normAutofit lnSpcReduction="10000"/>
          </a:bodyPr>
          <a:lstStyle/>
          <a:p>
            <a:pPr marL="0" indent="0">
              <a:buNone/>
            </a:pPr>
            <a:r>
              <a:rPr lang="en-CA">
                <a:latin typeface="Arial" panose="020B0604020202020204" pitchFamily="34" charset="0"/>
                <a:cs typeface="Arial" panose="020B0604020202020204" pitchFamily="34" charset="0"/>
              </a:rPr>
              <a:t>Diversity is the key to better problem solving. </a:t>
            </a:r>
          </a:p>
          <a:p>
            <a:pPr marL="0" indent="0">
              <a:buNone/>
            </a:pPr>
            <a:endParaRPr lang="en-CA">
              <a:latin typeface="Arial" panose="020B0604020202020204" pitchFamily="34" charset="0"/>
              <a:cs typeface="Arial" panose="020B0604020202020204" pitchFamily="34" charset="0"/>
            </a:endParaRPr>
          </a:p>
          <a:p>
            <a:pPr marL="0" indent="0">
              <a:buNone/>
            </a:pPr>
            <a:r>
              <a:rPr lang="en-CA">
                <a:latin typeface="Arial" panose="020B0604020202020204" pitchFamily="34" charset="0"/>
                <a:cs typeface="Arial" panose="020B0604020202020204" pitchFamily="34" charset="0"/>
              </a:rPr>
              <a:t>The agriculture community is made up of a diversity of people, interests, education and backgrounds to solve problems every day. </a:t>
            </a:r>
          </a:p>
          <a:p>
            <a:pPr marL="0" indent="0">
              <a:buNone/>
            </a:pPr>
            <a:endParaRPr lang="en-CA">
              <a:latin typeface="Arial" panose="020B0604020202020204" pitchFamily="34" charset="0"/>
              <a:cs typeface="Arial" panose="020B0604020202020204" pitchFamily="34" charset="0"/>
            </a:endParaRPr>
          </a:p>
          <a:p>
            <a:pPr marL="0" indent="0">
              <a:buNone/>
            </a:pPr>
            <a:r>
              <a:rPr lang="en-CA">
                <a:latin typeface="Arial" panose="020B0604020202020204" pitchFamily="34" charset="0"/>
                <a:cs typeface="Arial" panose="020B0604020202020204" pitchFamily="34" charset="0"/>
              </a:rPr>
              <a:t>Learn more at </a:t>
            </a:r>
            <a:r>
              <a:rPr lang="en-CA">
                <a:latin typeface="Arial" panose="020B0604020202020204" pitchFamily="34" charset="0"/>
                <a:cs typeface="Arial" panose="020B0604020202020204" pitchFamily="34" charset="0"/>
                <a:hlinkClick r:id="rId5"/>
              </a:rPr>
              <a:t>thinkAG.ca</a:t>
            </a:r>
            <a:r>
              <a:rPr lang="en-CA">
                <a:latin typeface="Arial" panose="020B0604020202020204" pitchFamily="34" charset="0"/>
                <a:cs typeface="Arial" panose="020B0604020202020204" pitchFamily="34" charset="0"/>
              </a:rPr>
              <a:t> </a:t>
            </a:r>
          </a:p>
          <a:p>
            <a:endParaRPr lang="en-CA">
              <a:latin typeface="Arial" panose="020B0604020202020204" pitchFamily="34" charset="0"/>
              <a:cs typeface="Arial" panose="020B0604020202020204" pitchFamily="34" charset="0"/>
            </a:endParaRPr>
          </a:p>
        </p:txBody>
      </p:sp>
      <p:sp>
        <p:nvSpPr>
          <p:cNvPr id="42" name="Arc 41">
            <a:extLst>
              <a:ext uri="{FF2B5EF4-FFF2-40B4-BE49-F238E27FC236}">
                <a16:creationId xmlns:a16="http://schemas.microsoft.com/office/drawing/2014/main" id="{4D3DC50D-CA0F-48F9-B17E-20D8669AA4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899690" y="5509119"/>
            <a:ext cx="3939038" cy="3939038"/>
          </a:xfrm>
          <a:prstGeom prst="arc">
            <a:avLst>
              <a:gd name="adj1" fmla="val 16200000"/>
              <a:gd name="adj2" fmla="val 20354996"/>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4" name="Freeform: Shape 43">
            <a:extLst>
              <a:ext uri="{FF2B5EF4-FFF2-40B4-BE49-F238E27FC236}">
                <a16:creationId xmlns:a16="http://schemas.microsoft.com/office/drawing/2014/main" id="{D1B80E9C-CF8A-440B-B8F5-54BF121BF4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724986" y="6033795"/>
            <a:ext cx="1991064" cy="824205"/>
          </a:xfrm>
          <a:custGeom>
            <a:avLst/>
            <a:gdLst>
              <a:gd name="connsiteX0" fmla="*/ 995532 w 1991064"/>
              <a:gd name="connsiteY0" fmla="*/ 0 h 824205"/>
              <a:gd name="connsiteX1" fmla="*/ 1984823 w 1991064"/>
              <a:gd name="connsiteY1" fmla="*/ 784423 h 824205"/>
              <a:gd name="connsiteX2" fmla="*/ 1991064 w 1991064"/>
              <a:gd name="connsiteY2" fmla="*/ 824205 h 824205"/>
              <a:gd name="connsiteX3" fmla="*/ 0 w 1991064"/>
              <a:gd name="connsiteY3" fmla="*/ 824205 h 824205"/>
              <a:gd name="connsiteX4" fmla="*/ 6241 w 1991064"/>
              <a:gd name="connsiteY4" fmla="*/ 784423 h 824205"/>
              <a:gd name="connsiteX5" fmla="*/ 995532 w 1991064"/>
              <a:gd name="connsiteY5" fmla="*/ 0 h 824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91064" h="824205">
                <a:moveTo>
                  <a:pt x="995532" y="0"/>
                </a:moveTo>
                <a:cubicBezTo>
                  <a:pt x="1483521" y="0"/>
                  <a:pt x="1890663" y="336754"/>
                  <a:pt x="1984823" y="784423"/>
                </a:cubicBezTo>
                <a:lnTo>
                  <a:pt x="1991064" y="824205"/>
                </a:lnTo>
                <a:lnTo>
                  <a:pt x="0" y="824205"/>
                </a:lnTo>
                <a:lnTo>
                  <a:pt x="6241" y="784423"/>
                </a:lnTo>
                <a:cubicBezTo>
                  <a:pt x="100402" y="336754"/>
                  <a:pt x="507544" y="0"/>
                  <a:pt x="99553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6" name="Freeform: Shape 35">
            <a:extLst>
              <a:ext uri="{FF2B5EF4-FFF2-40B4-BE49-F238E27FC236}">
                <a16:creationId xmlns:a16="http://schemas.microsoft.com/office/drawing/2014/main" id="{CB147A70-DC29-4DDF-A34C-2B82C6E229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84038" y="0"/>
            <a:ext cx="842502" cy="354793"/>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6" name="Picture 5" descr="Shape&#10;&#10;Description automatically generated">
            <a:extLst>
              <a:ext uri="{FF2B5EF4-FFF2-40B4-BE49-F238E27FC236}">
                <a16:creationId xmlns:a16="http://schemas.microsoft.com/office/drawing/2014/main" id="{FAD23D3F-1999-0B48-BD2B-927008D0936E}"/>
              </a:ext>
            </a:extLst>
          </p:cNvPr>
          <p:cNvPicPr>
            <a:picLocks noChangeAspect="1"/>
          </p:cNvPicPr>
          <p:nvPr/>
        </p:nvPicPr>
        <p:blipFill rotWithShape="1">
          <a:blip r:embed="rId4">
            <a:extLst>
              <a:ext uri="{28A0092B-C50C-407E-A947-70E740481C1C}">
                <a14:useLocalDpi xmlns:a14="http://schemas.microsoft.com/office/drawing/2010/main" val="0"/>
              </a:ext>
            </a:extLst>
          </a:blip>
          <a:srcRect r="10368" b="3"/>
          <a:stretch/>
        </p:blipFill>
        <p:spPr>
          <a:xfrm>
            <a:off x="314802" y="606289"/>
            <a:ext cx="2533422" cy="2438670"/>
          </a:xfrm>
          <a:custGeom>
            <a:avLst/>
            <a:gdLst/>
            <a:ahLst/>
            <a:cxnLst/>
            <a:rect l="l" t="t" r="r" b="b"/>
            <a:pathLst>
              <a:path w="1999274" h="2247255">
                <a:moveTo>
                  <a:pt x="108501" y="0"/>
                </a:moveTo>
                <a:lnTo>
                  <a:pt x="1890773" y="0"/>
                </a:lnTo>
                <a:cubicBezTo>
                  <a:pt x="1950696" y="0"/>
                  <a:pt x="1999274" y="48578"/>
                  <a:pt x="1999274" y="108501"/>
                </a:cubicBezTo>
                <a:lnTo>
                  <a:pt x="1999274" y="2138754"/>
                </a:lnTo>
                <a:cubicBezTo>
                  <a:pt x="1999274" y="2198677"/>
                  <a:pt x="1950696" y="2247255"/>
                  <a:pt x="1890773" y="2247255"/>
                </a:cubicBezTo>
                <a:lnTo>
                  <a:pt x="108501" y="2247255"/>
                </a:lnTo>
                <a:cubicBezTo>
                  <a:pt x="48578" y="2247255"/>
                  <a:pt x="0" y="2198677"/>
                  <a:pt x="0" y="2138754"/>
                </a:cubicBezTo>
                <a:lnTo>
                  <a:pt x="0" y="108501"/>
                </a:lnTo>
                <a:cubicBezTo>
                  <a:pt x="0" y="48578"/>
                  <a:pt x="48578" y="0"/>
                  <a:pt x="108501" y="0"/>
                </a:cubicBezTo>
                <a:close/>
              </a:path>
            </a:pathLst>
          </a:custGeom>
        </p:spPr>
      </p:pic>
      <p:sp>
        <p:nvSpPr>
          <p:cNvPr id="38" name="Oval 37">
            <a:extLst>
              <a:ext uri="{FF2B5EF4-FFF2-40B4-BE49-F238E27FC236}">
                <a16:creationId xmlns:a16="http://schemas.microsoft.com/office/drawing/2014/main" id="{3B438362-1E1E-4C62-A99E-4134CB1636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731108" y="1327365"/>
            <a:ext cx="610857" cy="610857"/>
          </a:xfrm>
          <a:prstGeom prst="ellipse">
            <a:avLst/>
          </a:prstGeom>
          <a:noFill/>
          <a:ln w="1270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Freeform: Shape 39">
            <a:extLst>
              <a:ext uri="{FF2B5EF4-FFF2-40B4-BE49-F238E27FC236}">
                <a16:creationId xmlns:a16="http://schemas.microsoft.com/office/drawing/2014/main" id="{6C077334-5571-4B83-A83E-4CCCFA7B5E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628176" y="0"/>
            <a:ext cx="2093996" cy="1402773"/>
          </a:xfrm>
          <a:custGeom>
            <a:avLst/>
            <a:gdLst>
              <a:gd name="connsiteX0" fmla="*/ 0 w 2315251"/>
              <a:gd name="connsiteY0" fmla="*/ 0 h 1550992"/>
              <a:gd name="connsiteX1" fmla="*/ 138700 w 2315251"/>
              <a:gd name="connsiteY1" fmla="*/ 0 h 1550992"/>
              <a:gd name="connsiteX2" fmla="*/ 138700 w 2315251"/>
              <a:gd name="connsiteY2" fmla="*/ 1361400 h 1550992"/>
              <a:gd name="connsiteX3" fmla="*/ 2107387 w 2315251"/>
              <a:gd name="connsiteY3" fmla="*/ 222673 h 1550992"/>
              <a:gd name="connsiteX4" fmla="*/ 1722420 w 2315251"/>
              <a:gd name="connsiteY4" fmla="*/ 0 h 1550992"/>
              <a:gd name="connsiteX5" fmla="*/ 1999436 w 2315251"/>
              <a:gd name="connsiteY5" fmla="*/ 0 h 1550992"/>
              <a:gd name="connsiteX6" fmla="*/ 2280549 w 2315251"/>
              <a:gd name="connsiteY6" fmla="*/ 162605 h 1550992"/>
              <a:gd name="connsiteX7" fmla="*/ 2305953 w 2315251"/>
              <a:gd name="connsiteY7" fmla="*/ 257336 h 1550992"/>
              <a:gd name="connsiteX8" fmla="*/ 2280549 w 2315251"/>
              <a:gd name="connsiteY8" fmla="*/ 282740 h 1550992"/>
              <a:gd name="connsiteX9" fmla="*/ 104026 w 2315251"/>
              <a:gd name="connsiteY9" fmla="*/ 1541710 h 1550992"/>
              <a:gd name="connsiteX10" fmla="*/ 69351 w 2315251"/>
              <a:gd name="connsiteY10" fmla="*/ 1550992 h 1550992"/>
              <a:gd name="connsiteX11" fmla="*/ 0 w 2315251"/>
              <a:gd name="connsiteY11" fmla="*/ 1481643 h 1550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15251" h="1550992">
                <a:moveTo>
                  <a:pt x="0" y="0"/>
                </a:moveTo>
                <a:lnTo>
                  <a:pt x="138700" y="0"/>
                </a:lnTo>
                <a:lnTo>
                  <a:pt x="138700" y="1361400"/>
                </a:lnTo>
                <a:lnTo>
                  <a:pt x="2107387" y="222673"/>
                </a:lnTo>
                <a:lnTo>
                  <a:pt x="1722420" y="0"/>
                </a:lnTo>
                <a:lnTo>
                  <a:pt x="1999436" y="0"/>
                </a:lnTo>
                <a:lnTo>
                  <a:pt x="2280549" y="162605"/>
                </a:lnTo>
                <a:cubicBezTo>
                  <a:pt x="2313720" y="181745"/>
                  <a:pt x="2325104" y="224155"/>
                  <a:pt x="2305953" y="257336"/>
                </a:cubicBezTo>
                <a:cubicBezTo>
                  <a:pt x="2299872" y="267889"/>
                  <a:pt x="2291101" y="276648"/>
                  <a:pt x="2280549" y="282740"/>
                </a:cubicBezTo>
                <a:lnTo>
                  <a:pt x="104026" y="1541710"/>
                </a:lnTo>
                <a:cubicBezTo>
                  <a:pt x="93484" y="1547802"/>
                  <a:pt x="81523" y="1551003"/>
                  <a:pt x="69351" y="1550992"/>
                </a:cubicBezTo>
                <a:cubicBezTo>
                  <a:pt x="31049" y="1550992"/>
                  <a:pt x="0" y="1519944"/>
                  <a:pt x="0" y="1481643"/>
                </a:cubicBezTo>
                <a:close/>
              </a:path>
            </a:pathLst>
          </a:custGeom>
          <a:solidFill>
            <a:schemeClr val="accent6"/>
          </a:solidFill>
          <a:ln w="9525" cap="flat">
            <a:noFill/>
            <a:prstDash val="solid"/>
            <a:miter/>
          </a:ln>
        </p:spPr>
        <p:txBody>
          <a:bodyPr rtlCol="0" anchor="ctr"/>
          <a:lstStyle/>
          <a:p>
            <a:endParaRPr lang="en-US"/>
          </a:p>
        </p:txBody>
      </p:sp>
      <p:pic>
        <p:nvPicPr>
          <p:cNvPr id="8" name="Picture 7">
            <a:extLst>
              <a:ext uri="{FF2B5EF4-FFF2-40B4-BE49-F238E27FC236}">
                <a16:creationId xmlns:a16="http://schemas.microsoft.com/office/drawing/2014/main" id="{493B6BA5-3926-47A3-AED3-9CA0FA0CBDE6}"/>
              </a:ext>
            </a:extLst>
          </p:cNvPr>
          <p:cNvPicPr>
            <a:picLocks noChangeAspect="1"/>
          </p:cNvPicPr>
          <p:nvPr/>
        </p:nvPicPr>
        <p:blipFill rotWithShape="1">
          <a:blip r:embed="rId6">
            <a:extLst>
              <a:ext uri="{28A0092B-C50C-407E-A947-70E740481C1C}">
                <a14:useLocalDpi xmlns:a14="http://schemas.microsoft.com/office/drawing/2010/main" val="0"/>
              </a:ext>
            </a:extLst>
          </a:blip>
          <a:srcRect l="1626" r="3202" b="2"/>
          <a:stretch/>
        </p:blipFill>
        <p:spPr>
          <a:xfrm>
            <a:off x="314801" y="3846020"/>
            <a:ext cx="2533423" cy="2165266"/>
          </a:xfrm>
          <a:custGeom>
            <a:avLst/>
            <a:gdLst/>
            <a:ahLst/>
            <a:cxnLst/>
            <a:rect l="l" t="t" r="r" b="b"/>
            <a:pathLst>
              <a:path w="3064284" h="3064284">
                <a:moveTo>
                  <a:pt x="166483" y="0"/>
                </a:moveTo>
                <a:lnTo>
                  <a:pt x="2897801" y="0"/>
                </a:lnTo>
                <a:cubicBezTo>
                  <a:pt x="2989747" y="0"/>
                  <a:pt x="3064284" y="74537"/>
                  <a:pt x="3064284" y="166483"/>
                </a:cubicBezTo>
                <a:lnTo>
                  <a:pt x="3064284" y="2897801"/>
                </a:lnTo>
                <a:cubicBezTo>
                  <a:pt x="3064284" y="2989747"/>
                  <a:pt x="2989747" y="3064284"/>
                  <a:pt x="2897801" y="3064284"/>
                </a:cubicBezTo>
                <a:lnTo>
                  <a:pt x="166483" y="3064284"/>
                </a:lnTo>
                <a:cubicBezTo>
                  <a:pt x="74537" y="3064284"/>
                  <a:pt x="0" y="2989747"/>
                  <a:pt x="0" y="2897801"/>
                </a:cubicBezTo>
                <a:lnTo>
                  <a:pt x="0" y="166483"/>
                </a:lnTo>
                <a:cubicBezTo>
                  <a:pt x="0" y="74537"/>
                  <a:pt x="74537" y="0"/>
                  <a:pt x="166483" y="0"/>
                </a:cubicBezTo>
                <a:close/>
              </a:path>
            </a:pathLst>
          </a:custGeom>
        </p:spPr>
      </p:pic>
      <p:pic>
        <p:nvPicPr>
          <p:cNvPr id="30" name="Picture 29" descr="Shape&#10;&#10;Description automatically generated">
            <a:extLst>
              <a:ext uri="{FF2B5EF4-FFF2-40B4-BE49-F238E27FC236}">
                <a16:creationId xmlns:a16="http://schemas.microsoft.com/office/drawing/2014/main" id="{310EE92F-BF1C-A043-8346-787052061B0A}"/>
              </a:ext>
            </a:extLst>
          </p:cNvPr>
          <p:cNvPicPr>
            <a:picLocks noChangeAspect="1"/>
          </p:cNvPicPr>
          <p:nvPr/>
        </p:nvPicPr>
        <p:blipFill rotWithShape="1">
          <a:blip r:embed="rId4">
            <a:extLst>
              <a:ext uri="{28A0092B-C50C-407E-A947-70E740481C1C}">
                <a14:useLocalDpi xmlns:a14="http://schemas.microsoft.com/office/drawing/2010/main" val="0"/>
              </a:ext>
            </a:extLst>
          </a:blip>
          <a:srcRect l="12906" t="69503" r="26788" b="16765"/>
          <a:stretch/>
        </p:blipFill>
        <p:spPr>
          <a:xfrm>
            <a:off x="6502124" y="249672"/>
            <a:ext cx="5688296" cy="1057177"/>
          </a:xfrm>
          <a:prstGeom prst="rect">
            <a:avLst/>
          </a:prstGeom>
        </p:spPr>
      </p:pic>
      <p:sp>
        <p:nvSpPr>
          <p:cNvPr id="4" name="TextBox 3">
            <a:extLst>
              <a:ext uri="{FF2B5EF4-FFF2-40B4-BE49-F238E27FC236}">
                <a16:creationId xmlns:a16="http://schemas.microsoft.com/office/drawing/2014/main" id="{5E8C840B-4C5A-BC4E-9802-83DB2ACD0676}"/>
              </a:ext>
            </a:extLst>
          </p:cNvPr>
          <p:cNvSpPr txBox="1"/>
          <p:nvPr/>
        </p:nvSpPr>
        <p:spPr>
          <a:xfrm>
            <a:off x="7170039" y="462789"/>
            <a:ext cx="4360617" cy="630942"/>
          </a:xfrm>
          <a:prstGeom prst="rect">
            <a:avLst/>
          </a:prstGeom>
          <a:noFill/>
        </p:spPr>
        <p:txBody>
          <a:bodyPr wrap="square" rtlCol="0">
            <a:spAutoFit/>
          </a:bodyPr>
          <a:lstStyle/>
          <a:p>
            <a:r>
              <a:rPr lang="en-CA" sz="3500" b="1">
                <a:solidFill>
                  <a:schemeClr val="bg1"/>
                </a:solidFill>
                <a:latin typeface="Arial" panose="020B0604020202020204" pitchFamily="34" charset="0"/>
                <a:cs typeface="Arial" panose="020B0604020202020204" pitchFamily="34" charset="0"/>
              </a:rPr>
              <a:t>Step 6: Discussion </a:t>
            </a:r>
          </a:p>
        </p:txBody>
      </p:sp>
      <p:pic>
        <p:nvPicPr>
          <p:cNvPr id="11" name="Graphic 10" descr="Internet Of Things with solid fill">
            <a:extLst>
              <a:ext uri="{FF2B5EF4-FFF2-40B4-BE49-F238E27FC236}">
                <a16:creationId xmlns:a16="http://schemas.microsoft.com/office/drawing/2014/main" id="{3F273FE7-383D-3941-891F-8241F13DF636}"/>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928090" y="5145882"/>
            <a:ext cx="914400" cy="914400"/>
          </a:xfrm>
          <a:prstGeom prst="rect">
            <a:avLst/>
          </a:prstGeom>
        </p:spPr>
      </p:pic>
      <p:pic>
        <p:nvPicPr>
          <p:cNvPr id="26" name="Graphic 25" descr="Lightbulb with solid fill">
            <a:extLst>
              <a:ext uri="{FF2B5EF4-FFF2-40B4-BE49-F238E27FC236}">
                <a16:creationId xmlns:a16="http://schemas.microsoft.com/office/drawing/2014/main" id="{3EA2698F-5D08-9A4B-886E-F49C90C4359F}"/>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224849" y="1745954"/>
            <a:ext cx="914400" cy="914400"/>
          </a:xfrm>
          <a:prstGeom prst="rect">
            <a:avLst/>
          </a:prstGeom>
        </p:spPr>
      </p:pic>
    </p:spTree>
    <p:extLst>
      <p:ext uri="{BB962C8B-B14F-4D97-AF65-F5344CB8AC3E}">
        <p14:creationId xmlns:p14="http://schemas.microsoft.com/office/powerpoint/2010/main" val="1459587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73000"/>
            <a:lum/>
          </a:blip>
          <a:srcRect/>
          <a:stretch>
            <a:fillRect l="-1000" r="-1000"/>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90CB0F0-D3E4-4DEE-A1CF-BCD0B32BDB4D}"/>
              </a:ext>
            </a:extLst>
          </p:cNvPr>
          <p:cNvSpPr/>
          <p:nvPr/>
        </p:nvSpPr>
        <p:spPr>
          <a:xfrm>
            <a:off x="10147176" y="6028925"/>
            <a:ext cx="1982679" cy="7909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5" name="Picture 4">
            <a:extLst>
              <a:ext uri="{FF2B5EF4-FFF2-40B4-BE49-F238E27FC236}">
                <a16:creationId xmlns:a16="http://schemas.microsoft.com/office/drawing/2014/main" id="{3D9AE806-C588-48E6-AA2C-B0336247C06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05368" y="935861"/>
            <a:ext cx="2958541" cy="914339"/>
          </a:xfrm>
          <a:prstGeom prst="rect">
            <a:avLst/>
          </a:prstGeom>
        </p:spPr>
      </p:pic>
      <p:pic>
        <p:nvPicPr>
          <p:cNvPr id="9" name="Picture 8">
            <a:extLst>
              <a:ext uri="{FF2B5EF4-FFF2-40B4-BE49-F238E27FC236}">
                <a16:creationId xmlns:a16="http://schemas.microsoft.com/office/drawing/2014/main" id="{2FEE983D-72C9-4913-B5D9-1A6BB7B22E5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966047" y="384712"/>
            <a:ext cx="1892578" cy="1513791"/>
          </a:xfrm>
          <a:prstGeom prst="rect">
            <a:avLst/>
          </a:prstGeom>
        </p:spPr>
      </p:pic>
      <p:pic>
        <p:nvPicPr>
          <p:cNvPr id="4" name="Picture 3">
            <a:extLst>
              <a:ext uri="{FF2B5EF4-FFF2-40B4-BE49-F238E27FC236}">
                <a16:creationId xmlns:a16="http://schemas.microsoft.com/office/drawing/2014/main" id="{B70DDFB0-F7B0-4D39-A192-838297F4A042}"/>
              </a:ext>
            </a:extLst>
          </p:cNvPr>
          <p:cNvPicPr>
            <a:picLocks noChangeAspect="1"/>
          </p:cNvPicPr>
          <p:nvPr/>
        </p:nvPicPr>
        <p:blipFill rotWithShape="1">
          <a:blip r:embed="rId6">
            <a:extLst>
              <a:ext uri="{28A0092B-C50C-407E-A947-70E740481C1C}">
                <a14:useLocalDpi xmlns:a14="http://schemas.microsoft.com/office/drawing/2010/main" val="0"/>
              </a:ext>
            </a:extLst>
          </a:blip>
          <a:srcRect t="12791" b="16351"/>
          <a:stretch/>
        </p:blipFill>
        <p:spPr>
          <a:xfrm>
            <a:off x="676656" y="0"/>
            <a:ext cx="3840480" cy="2786063"/>
          </a:xfrm>
          <a:prstGeom prst="rect">
            <a:avLst/>
          </a:prstGeom>
        </p:spPr>
      </p:pic>
      <p:pic>
        <p:nvPicPr>
          <p:cNvPr id="3" name="Picture 2" descr="Logo&#10;&#10;Description automatically generated with medium confidence">
            <a:extLst>
              <a:ext uri="{FF2B5EF4-FFF2-40B4-BE49-F238E27FC236}">
                <a16:creationId xmlns:a16="http://schemas.microsoft.com/office/drawing/2014/main" id="{8A5CFEBF-CEE3-43EE-8CFD-24BFE25301F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623947" y="5522103"/>
            <a:ext cx="1590675" cy="1590675"/>
          </a:xfrm>
          <a:prstGeom prst="rect">
            <a:avLst/>
          </a:prstGeom>
        </p:spPr>
      </p:pic>
      <p:pic>
        <p:nvPicPr>
          <p:cNvPr id="6" name="Picture 5" descr="Text&#10;&#10;Description automatically generated with low confidence">
            <a:extLst>
              <a:ext uri="{FF2B5EF4-FFF2-40B4-BE49-F238E27FC236}">
                <a16:creationId xmlns:a16="http://schemas.microsoft.com/office/drawing/2014/main" id="{A7F73B53-B64C-449E-9468-4FD33ABC704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102170" y="5990758"/>
            <a:ext cx="2072689" cy="867242"/>
          </a:xfrm>
          <a:prstGeom prst="rect">
            <a:avLst/>
          </a:prstGeom>
        </p:spPr>
      </p:pic>
    </p:spTree>
    <p:extLst>
      <p:ext uri="{BB962C8B-B14F-4D97-AF65-F5344CB8AC3E}">
        <p14:creationId xmlns:p14="http://schemas.microsoft.com/office/powerpoint/2010/main" val="89127857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4" name="Picture 13" descr="A picture containing different, arranged, several&#10;&#10;Description automatically generated">
            <a:extLst>
              <a:ext uri="{FF2B5EF4-FFF2-40B4-BE49-F238E27FC236}">
                <a16:creationId xmlns:a16="http://schemas.microsoft.com/office/drawing/2014/main" id="{7560567E-3E84-4726-8CED-0A6758E8DA64}"/>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033918" y="152400"/>
            <a:ext cx="15019762" cy="6858000"/>
          </a:xfrm>
          <a:prstGeom prst="rect">
            <a:avLst/>
          </a:prstGeom>
        </p:spPr>
      </p:pic>
      <p:pic>
        <p:nvPicPr>
          <p:cNvPr id="13" name="Picture 12" descr="A picture containing different, arranged, several&#10;&#10;Description automatically generated">
            <a:extLst>
              <a:ext uri="{FF2B5EF4-FFF2-40B4-BE49-F238E27FC236}">
                <a16:creationId xmlns:a16="http://schemas.microsoft.com/office/drawing/2014/main" id="{C2620217-C6C0-4349-B4B8-AAB12DE190A0}"/>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033918" y="-559170"/>
            <a:ext cx="15019762" cy="6858000"/>
          </a:xfrm>
          <a:prstGeom prst="rect">
            <a:avLst/>
          </a:prstGeom>
        </p:spPr>
      </p:pic>
      <p:sp>
        <p:nvSpPr>
          <p:cNvPr id="11" name="Rectangle 10">
            <a:extLst>
              <a:ext uri="{FF2B5EF4-FFF2-40B4-BE49-F238E27FC236}">
                <a16:creationId xmlns:a16="http://schemas.microsoft.com/office/drawing/2014/main" id="{24612B79-D57E-4250-9C14-E1C9E26F7B97}"/>
              </a:ext>
            </a:extLst>
          </p:cNvPr>
          <p:cNvSpPr/>
          <p:nvPr/>
        </p:nvSpPr>
        <p:spPr>
          <a:xfrm>
            <a:off x="9809018" y="0"/>
            <a:ext cx="2382982" cy="5394036"/>
          </a:xfrm>
          <a:prstGeom prst="rect">
            <a:avLst/>
          </a:prstGeom>
          <a:solidFill>
            <a:srgbClr val="F9A7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8" name="Picture 7" descr="Shape&#10;&#10;Description automatically generated">
            <a:extLst>
              <a:ext uri="{FF2B5EF4-FFF2-40B4-BE49-F238E27FC236}">
                <a16:creationId xmlns:a16="http://schemas.microsoft.com/office/drawing/2014/main" id="{874DD829-9507-49DA-87F9-8E1B1B55469A}"/>
              </a:ext>
            </a:extLst>
          </p:cNvPr>
          <p:cNvPicPr>
            <a:picLocks noChangeAspect="1"/>
          </p:cNvPicPr>
          <p:nvPr/>
        </p:nvPicPr>
        <p:blipFill rotWithShape="1">
          <a:blip r:embed="rId4">
            <a:extLst>
              <a:ext uri="{28A0092B-C50C-407E-A947-70E740481C1C}">
                <a14:useLocalDpi xmlns:a14="http://schemas.microsoft.com/office/drawing/2010/main" val="0"/>
              </a:ext>
            </a:extLst>
          </a:blip>
          <a:srcRect l="12906" t="69503" r="12905" b="16765"/>
          <a:stretch/>
        </p:blipFill>
        <p:spPr>
          <a:xfrm>
            <a:off x="2018145" y="192411"/>
            <a:ext cx="8155709" cy="1302532"/>
          </a:xfrm>
          <a:prstGeom prst="rect">
            <a:avLst/>
          </a:prstGeom>
        </p:spPr>
      </p:pic>
      <p:pic>
        <p:nvPicPr>
          <p:cNvPr id="7" name="Picture 6">
            <a:extLst>
              <a:ext uri="{FF2B5EF4-FFF2-40B4-BE49-F238E27FC236}">
                <a16:creationId xmlns:a16="http://schemas.microsoft.com/office/drawing/2014/main" id="{FCEF8851-52F9-425B-90C8-78736D33882B}"/>
              </a:ext>
            </a:extLst>
          </p:cNvPr>
          <p:cNvPicPr>
            <a:picLocks noChangeAspect="1"/>
          </p:cNvPicPr>
          <p:nvPr/>
        </p:nvPicPr>
        <p:blipFill rotWithShape="1">
          <a:blip r:embed="rId5">
            <a:extLst>
              <a:ext uri="{28A0092B-C50C-407E-A947-70E740481C1C}">
                <a14:useLocalDpi xmlns:a14="http://schemas.microsoft.com/office/drawing/2010/main" val="0"/>
              </a:ext>
            </a:extLst>
          </a:blip>
          <a:srcRect l="4829" t="13025" r="7259" b="78968"/>
          <a:stretch/>
        </p:blipFill>
        <p:spPr>
          <a:xfrm>
            <a:off x="0" y="4573774"/>
            <a:ext cx="12192000" cy="903248"/>
          </a:xfrm>
          <a:prstGeom prst="rect">
            <a:avLst/>
          </a:prstGeom>
        </p:spPr>
      </p:pic>
      <p:sp>
        <p:nvSpPr>
          <p:cNvPr id="10" name="Title 1">
            <a:extLst>
              <a:ext uri="{FF2B5EF4-FFF2-40B4-BE49-F238E27FC236}">
                <a16:creationId xmlns:a16="http://schemas.microsoft.com/office/drawing/2014/main" id="{9E502807-1540-462B-9250-87B7427432C9}"/>
              </a:ext>
            </a:extLst>
          </p:cNvPr>
          <p:cNvSpPr>
            <a:spLocks noGrp="1"/>
          </p:cNvSpPr>
          <p:nvPr>
            <p:ph type="title"/>
          </p:nvPr>
        </p:nvSpPr>
        <p:spPr>
          <a:xfrm>
            <a:off x="3827376" y="193753"/>
            <a:ext cx="5722883" cy="1325563"/>
          </a:xfrm>
        </p:spPr>
        <p:txBody>
          <a:bodyPr/>
          <a:lstStyle/>
          <a:p>
            <a:r>
              <a:rPr lang="en-US">
                <a:solidFill>
                  <a:schemeClr val="bg1"/>
                </a:solidFill>
                <a:latin typeface="Arial" panose="020B0604020202020204" pitchFamily="34" charset="0"/>
                <a:cs typeface="Arial" panose="020B0604020202020204" pitchFamily="34" charset="0"/>
              </a:rPr>
              <a:t>P</a:t>
            </a:r>
            <a:r>
              <a:rPr lang="en-CA" err="1">
                <a:solidFill>
                  <a:schemeClr val="bg1"/>
                </a:solidFill>
                <a:latin typeface="Arial" panose="020B0604020202020204" pitchFamily="34" charset="0"/>
                <a:cs typeface="Arial" panose="020B0604020202020204" pitchFamily="34" charset="0"/>
              </a:rPr>
              <a:t>ost</a:t>
            </a:r>
            <a:r>
              <a:rPr lang="en-CA">
                <a:solidFill>
                  <a:schemeClr val="bg1"/>
                </a:solidFill>
                <a:latin typeface="Arial" panose="020B0604020202020204" pitchFamily="34" charset="0"/>
                <a:cs typeface="Arial" panose="020B0604020202020204" pitchFamily="34" charset="0"/>
              </a:rPr>
              <a:t> Game Survey</a:t>
            </a:r>
          </a:p>
        </p:txBody>
      </p:sp>
      <p:sp>
        <p:nvSpPr>
          <p:cNvPr id="2" name="Text Placeholder 1">
            <a:extLst>
              <a:ext uri="{FF2B5EF4-FFF2-40B4-BE49-F238E27FC236}">
                <a16:creationId xmlns:a16="http://schemas.microsoft.com/office/drawing/2014/main" id="{D48E4D83-E799-40FE-A7EC-90F4200C30AC}"/>
              </a:ext>
            </a:extLst>
          </p:cNvPr>
          <p:cNvSpPr>
            <a:spLocks noGrp="1"/>
          </p:cNvSpPr>
          <p:nvPr>
            <p:ph type="body" idx="1"/>
          </p:nvPr>
        </p:nvSpPr>
        <p:spPr>
          <a:xfrm>
            <a:off x="1248483" y="1380978"/>
            <a:ext cx="5157787" cy="823912"/>
          </a:xfrm>
        </p:spPr>
        <p:txBody>
          <a:bodyPr/>
          <a:lstStyle/>
          <a:p>
            <a:r>
              <a:rPr lang="en-US">
                <a:latin typeface="Arial" panose="020B0604020202020204" pitchFamily="34" charset="0"/>
                <a:cs typeface="Arial" panose="020B0604020202020204" pitchFamily="34" charset="0"/>
              </a:rPr>
              <a:t>Students</a:t>
            </a:r>
            <a:r>
              <a:rPr lang="en-US"/>
              <a:t>:</a:t>
            </a:r>
            <a:endParaRPr lang="en-CA"/>
          </a:p>
        </p:txBody>
      </p:sp>
      <p:sp>
        <p:nvSpPr>
          <p:cNvPr id="3" name="Content Placeholder 2">
            <a:extLst>
              <a:ext uri="{FF2B5EF4-FFF2-40B4-BE49-F238E27FC236}">
                <a16:creationId xmlns:a16="http://schemas.microsoft.com/office/drawing/2014/main" id="{41BC3511-7C4D-468D-9571-E82CE51B673F}"/>
              </a:ext>
            </a:extLst>
          </p:cNvPr>
          <p:cNvSpPr>
            <a:spLocks noGrp="1"/>
          </p:cNvSpPr>
          <p:nvPr>
            <p:ph sz="half" idx="2"/>
          </p:nvPr>
        </p:nvSpPr>
        <p:spPr>
          <a:xfrm>
            <a:off x="1125092" y="2505075"/>
            <a:ext cx="5157787" cy="3684588"/>
          </a:xfrm>
        </p:spPr>
        <p:txBody>
          <a:bodyPr/>
          <a:lstStyle/>
          <a:p>
            <a:pPr marL="0" indent="0">
              <a:buNone/>
            </a:pPr>
            <a:r>
              <a:rPr lang="en-CA">
                <a:latin typeface="Arial" panose="020B0604020202020204" pitchFamily="34" charset="0"/>
                <a:cs typeface="Arial" panose="020B0604020202020204" pitchFamily="34" charset="0"/>
              </a:rPr>
              <a:t>Scan QR code </a:t>
            </a:r>
          </a:p>
          <a:p>
            <a:pPr marL="0" indent="0">
              <a:buNone/>
            </a:pPr>
            <a:endParaRPr lang="en-CA">
              <a:latin typeface="Merlo Neue Bold" panose="00000700000000000000"/>
            </a:endParaRPr>
          </a:p>
          <a:p>
            <a:pPr marL="0" indent="0">
              <a:buNone/>
            </a:pPr>
            <a:endParaRPr lang="en-CA">
              <a:latin typeface="Merlo Neue Bold" panose="00000700000000000000"/>
            </a:endParaRPr>
          </a:p>
          <a:p>
            <a:pPr marL="0" indent="0">
              <a:buNone/>
            </a:pPr>
            <a:endParaRPr lang="en-CA"/>
          </a:p>
        </p:txBody>
      </p:sp>
      <p:sp>
        <p:nvSpPr>
          <p:cNvPr id="4" name="Text Placeholder 3">
            <a:extLst>
              <a:ext uri="{FF2B5EF4-FFF2-40B4-BE49-F238E27FC236}">
                <a16:creationId xmlns:a16="http://schemas.microsoft.com/office/drawing/2014/main" id="{69AFF355-87F4-40AA-ADCC-673008D723D3}"/>
              </a:ext>
            </a:extLst>
          </p:cNvPr>
          <p:cNvSpPr>
            <a:spLocks noGrp="1"/>
          </p:cNvSpPr>
          <p:nvPr>
            <p:ph type="body" sz="quarter" idx="3"/>
          </p:nvPr>
        </p:nvSpPr>
        <p:spPr>
          <a:xfrm>
            <a:off x="6095999" y="1364078"/>
            <a:ext cx="5183188" cy="823912"/>
          </a:xfrm>
        </p:spPr>
        <p:txBody>
          <a:bodyPr/>
          <a:lstStyle/>
          <a:p>
            <a:r>
              <a:rPr lang="en-US">
                <a:latin typeface="Arial" panose="020B0604020202020204" pitchFamily="34" charset="0"/>
                <a:cs typeface="Arial" panose="020B0604020202020204" pitchFamily="34" charset="0"/>
              </a:rPr>
              <a:t>Teachers</a:t>
            </a:r>
            <a:r>
              <a:rPr lang="en-US"/>
              <a:t>:</a:t>
            </a:r>
            <a:endParaRPr lang="en-CA"/>
          </a:p>
        </p:txBody>
      </p:sp>
      <p:sp>
        <p:nvSpPr>
          <p:cNvPr id="6" name="Content Placeholder 5">
            <a:extLst>
              <a:ext uri="{FF2B5EF4-FFF2-40B4-BE49-F238E27FC236}">
                <a16:creationId xmlns:a16="http://schemas.microsoft.com/office/drawing/2014/main" id="{DE530379-F20F-4A17-BBE1-E571A10F3625}"/>
              </a:ext>
            </a:extLst>
          </p:cNvPr>
          <p:cNvSpPr>
            <a:spLocks noGrp="1"/>
          </p:cNvSpPr>
          <p:nvPr>
            <p:ph sz="quarter" idx="4"/>
          </p:nvPr>
        </p:nvSpPr>
        <p:spPr/>
        <p:txBody>
          <a:bodyPr/>
          <a:lstStyle/>
          <a:p>
            <a:pPr marL="0" indent="0">
              <a:buNone/>
            </a:pPr>
            <a:r>
              <a:rPr lang="en-CA">
                <a:latin typeface="Arial" panose="020B0604020202020204" pitchFamily="34" charset="0"/>
                <a:cs typeface="Arial" panose="020B0604020202020204" pitchFamily="34" charset="0"/>
              </a:rPr>
              <a:t>Scan QR code </a:t>
            </a:r>
          </a:p>
          <a:p>
            <a:endParaRPr lang="en-CA"/>
          </a:p>
          <a:p>
            <a:endParaRPr lang="en-CA"/>
          </a:p>
          <a:p>
            <a:endParaRPr lang="en-CA"/>
          </a:p>
        </p:txBody>
      </p:sp>
      <p:pic>
        <p:nvPicPr>
          <p:cNvPr id="5" name="Picture 4">
            <a:extLst>
              <a:ext uri="{FF2B5EF4-FFF2-40B4-BE49-F238E27FC236}">
                <a16:creationId xmlns:a16="http://schemas.microsoft.com/office/drawing/2014/main" id="{A7060E77-CCB5-4167-ACBA-B99356EAC566}"/>
              </a:ext>
            </a:extLst>
          </p:cNvPr>
          <p:cNvPicPr>
            <a:picLocks noChangeAspect="1"/>
          </p:cNvPicPr>
          <p:nvPr/>
        </p:nvPicPr>
        <p:blipFill rotWithShape="1">
          <a:blip r:embed="rId6">
            <a:extLst>
              <a:ext uri="{28A0092B-C50C-407E-A947-70E740481C1C}">
                <a14:useLocalDpi xmlns:a14="http://schemas.microsoft.com/office/drawing/2010/main" val="0"/>
              </a:ext>
            </a:extLst>
          </a:blip>
          <a:srcRect t="15637" b="33344"/>
          <a:stretch/>
        </p:blipFill>
        <p:spPr>
          <a:xfrm>
            <a:off x="0" y="4784291"/>
            <a:ext cx="12192000" cy="2073709"/>
          </a:xfrm>
          <a:prstGeom prst="rect">
            <a:avLst/>
          </a:prstGeom>
        </p:spPr>
      </p:pic>
      <p:pic>
        <p:nvPicPr>
          <p:cNvPr id="9" name="Picture 8" descr="Shape&#10;&#10;Description automatically generated with low confidence">
            <a:extLst>
              <a:ext uri="{FF2B5EF4-FFF2-40B4-BE49-F238E27FC236}">
                <a16:creationId xmlns:a16="http://schemas.microsoft.com/office/drawing/2014/main" id="{6E05F354-C3BC-3743-ADC7-AADEC83571E0}"/>
              </a:ext>
            </a:extLst>
          </p:cNvPr>
          <p:cNvPicPr>
            <a:picLocks noChangeAspect="1"/>
          </p:cNvPicPr>
          <p:nvPr/>
        </p:nvPicPr>
        <p:blipFill rotWithShape="1">
          <a:blip r:embed="rId7">
            <a:extLst>
              <a:ext uri="{28A0092B-C50C-407E-A947-70E740481C1C}">
                <a14:useLocalDpi xmlns:a14="http://schemas.microsoft.com/office/drawing/2010/main" val="0"/>
              </a:ext>
            </a:extLst>
          </a:blip>
          <a:srcRect t="32493" b="31220"/>
          <a:stretch/>
        </p:blipFill>
        <p:spPr>
          <a:xfrm rot="2196874" flipV="1">
            <a:off x="2729135" y="2043941"/>
            <a:ext cx="789644" cy="381588"/>
          </a:xfrm>
          <a:prstGeom prst="rect">
            <a:avLst/>
          </a:prstGeom>
        </p:spPr>
      </p:pic>
      <p:pic>
        <p:nvPicPr>
          <p:cNvPr id="15" name="Picture 14" descr="Shape&#10;&#10;Description automatically generated with low confidence">
            <a:extLst>
              <a:ext uri="{FF2B5EF4-FFF2-40B4-BE49-F238E27FC236}">
                <a16:creationId xmlns:a16="http://schemas.microsoft.com/office/drawing/2014/main" id="{49A505DB-8F19-465D-861A-1046DB5769AB}"/>
              </a:ext>
            </a:extLst>
          </p:cNvPr>
          <p:cNvPicPr>
            <a:picLocks noChangeAspect="1"/>
          </p:cNvPicPr>
          <p:nvPr/>
        </p:nvPicPr>
        <p:blipFill rotWithShape="1">
          <a:blip r:embed="rId7">
            <a:extLst>
              <a:ext uri="{28A0092B-C50C-407E-A947-70E740481C1C}">
                <a14:useLocalDpi xmlns:a14="http://schemas.microsoft.com/office/drawing/2010/main" val="0"/>
              </a:ext>
            </a:extLst>
          </a:blip>
          <a:srcRect t="32493" b="31220"/>
          <a:stretch/>
        </p:blipFill>
        <p:spPr>
          <a:xfrm rot="2196874" flipV="1">
            <a:off x="7602337" y="2017333"/>
            <a:ext cx="789644" cy="381588"/>
          </a:xfrm>
          <a:prstGeom prst="rect">
            <a:avLst/>
          </a:prstGeom>
        </p:spPr>
      </p:pic>
      <p:pic>
        <p:nvPicPr>
          <p:cNvPr id="16" name="Picture 15" descr="Qr code&#10;&#10;Description automatically generated">
            <a:extLst>
              <a:ext uri="{FF2B5EF4-FFF2-40B4-BE49-F238E27FC236}">
                <a16:creationId xmlns:a16="http://schemas.microsoft.com/office/drawing/2014/main" id="{6C44EEE7-C3B0-674F-AEC0-30D972A8F43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947054" y="3233470"/>
            <a:ext cx="921833" cy="921833"/>
          </a:xfrm>
          <a:prstGeom prst="rect">
            <a:avLst/>
          </a:prstGeom>
        </p:spPr>
      </p:pic>
      <p:pic>
        <p:nvPicPr>
          <p:cNvPr id="19" name="Picture 18" descr="Qr code&#10;&#10;Description automatically generated">
            <a:extLst>
              <a:ext uri="{FF2B5EF4-FFF2-40B4-BE49-F238E27FC236}">
                <a16:creationId xmlns:a16="http://schemas.microsoft.com/office/drawing/2014/main" id="{6B858610-240F-CD4B-A9B6-770C02D9378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8145" y="3197512"/>
            <a:ext cx="957791" cy="957791"/>
          </a:xfrm>
          <a:prstGeom prst="rect">
            <a:avLst/>
          </a:prstGeom>
        </p:spPr>
      </p:pic>
    </p:spTree>
    <p:extLst>
      <p:ext uri="{BB962C8B-B14F-4D97-AF65-F5344CB8AC3E}">
        <p14:creationId xmlns:p14="http://schemas.microsoft.com/office/powerpoint/2010/main" val="279754112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73000"/>
            <a:lum/>
          </a:blip>
          <a:srcRect/>
          <a:stretch>
            <a:fillRect l="-1000" r="-1000"/>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D9AE806-C588-48E6-AA2C-B0336247C06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05368" y="935861"/>
            <a:ext cx="2958541" cy="914339"/>
          </a:xfrm>
          <a:prstGeom prst="rect">
            <a:avLst/>
          </a:prstGeom>
        </p:spPr>
      </p:pic>
      <p:pic>
        <p:nvPicPr>
          <p:cNvPr id="9" name="Picture 8">
            <a:extLst>
              <a:ext uri="{FF2B5EF4-FFF2-40B4-BE49-F238E27FC236}">
                <a16:creationId xmlns:a16="http://schemas.microsoft.com/office/drawing/2014/main" id="{2FEE983D-72C9-4913-B5D9-1A6BB7B22E5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966047" y="384712"/>
            <a:ext cx="1892578" cy="1513791"/>
          </a:xfrm>
          <a:prstGeom prst="rect">
            <a:avLst/>
          </a:prstGeom>
        </p:spPr>
      </p:pic>
      <p:pic>
        <p:nvPicPr>
          <p:cNvPr id="4" name="Picture 3">
            <a:extLst>
              <a:ext uri="{FF2B5EF4-FFF2-40B4-BE49-F238E27FC236}">
                <a16:creationId xmlns:a16="http://schemas.microsoft.com/office/drawing/2014/main" id="{B70DDFB0-F7B0-4D39-A192-838297F4A042}"/>
              </a:ext>
            </a:extLst>
          </p:cNvPr>
          <p:cNvPicPr>
            <a:picLocks noChangeAspect="1"/>
          </p:cNvPicPr>
          <p:nvPr/>
        </p:nvPicPr>
        <p:blipFill rotWithShape="1">
          <a:blip r:embed="rId6">
            <a:extLst>
              <a:ext uri="{28A0092B-C50C-407E-A947-70E740481C1C}">
                <a14:useLocalDpi xmlns:a14="http://schemas.microsoft.com/office/drawing/2010/main" val="0"/>
              </a:ext>
            </a:extLst>
          </a:blip>
          <a:srcRect t="12791" b="16351"/>
          <a:stretch/>
        </p:blipFill>
        <p:spPr>
          <a:xfrm>
            <a:off x="676656" y="0"/>
            <a:ext cx="3840480" cy="2786063"/>
          </a:xfrm>
          <a:prstGeom prst="rect">
            <a:avLst/>
          </a:prstGeom>
        </p:spPr>
      </p:pic>
      <p:pic>
        <p:nvPicPr>
          <p:cNvPr id="3" name="Picture 2" descr="Logo&#10;&#10;Description automatically generated with medium confidence">
            <a:extLst>
              <a:ext uri="{FF2B5EF4-FFF2-40B4-BE49-F238E27FC236}">
                <a16:creationId xmlns:a16="http://schemas.microsoft.com/office/drawing/2014/main" id="{8A5CFEBF-CEE3-43EE-8CFD-24BFE25301F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596539" y="5478298"/>
            <a:ext cx="1590675" cy="1590675"/>
          </a:xfrm>
          <a:prstGeom prst="rect">
            <a:avLst/>
          </a:prstGeom>
        </p:spPr>
      </p:pic>
      <p:sp>
        <p:nvSpPr>
          <p:cNvPr id="6" name="TextBox 5">
            <a:extLst>
              <a:ext uri="{FF2B5EF4-FFF2-40B4-BE49-F238E27FC236}">
                <a16:creationId xmlns:a16="http://schemas.microsoft.com/office/drawing/2014/main" id="{AC72B425-853D-49D2-A8A0-77ED7CADF3D5}"/>
              </a:ext>
            </a:extLst>
          </p:cNvPr>
          <p:cNvSpPr txBox="1"/>
          <p:nvPr/>
        </p:nvSpPr>
        <p:spPr>
          <a:xfrm rot="20835729">
            <a:off x="1472254" y="3564106"/>
            <a:ext cx="9247493" cy="1015663"/>
          </a:xfrm>
          <a:prstGeom prst="rect">
            <a:avLst/>
          </a:prstGeom>
          <a:solidFill>
            <a:schemeClr val="bg1"/>
          </a:solidFill>
        </p:spPr>
        <p:txBody>
          <a:bodyPr wrap="square" rtlCol="0">
            <a:spAutoFit/>
          </a:bodyPr>
          <a:lstStyle/>
          <a:p>
            <a:r>
              <a:rPr lang="en-US" sz="6000" b="1">
                <a:solidFill>
                  <a:srgbClr val="FAA61A"/>
                </a:solidFill>
                <a:latin typeface="Arial" panose="020B0604020202020204" pitchFamily="34" charset="0"/>
                <a:cs typeface="Arial" panose="020B0604020202020204" pitchFamily="34" charset="0"/>
              </a:rPr>
              <a:t>THANKS FOR PLAYING!</a:t>
            </a:r>
            <a:endParaRPr lang="en-CA" sz="6000" b="1">
              <a:solidFill>
                <a:srgbClr val="FAA61A"/>
              </a:solidFill>
              <a:latin typeface="Arial" panose="020B0604020202020204" pitchFamily="34" charset="0"/>
              <a:cs typeface="Arial" panose="020B0604020202020204" pitchFamily="34" charset="0"/>
            </a:endParaRPr>
          </a:p>
        </p:txBody>
      </p:sp>
      <p:sp>
        <p:nvSpPr>
          <p:cNvPr id="2" name="Rectangle 1">
            <a:extLst>
              <a:ext uri="{FF2B5EF4-FFF2-40B4-BE49-F238E27FC236}">
                <a16:creationId xmlns:a16="http://schemas.microsoft.com/office/drawing/2014/main" id="{BE9397A2-091C-4DF3-B777-81820D6C64EF}"/>
              </a:ext>
            </a:extLst>
          </p:cNvPr>
          <p:cNvSpPr/>
          <p:nvPr/>
        </p:nvSpPr>
        <p:spPr>
          <a:xfrm>
            <a:off x="10147176" y="6028925"/>
            <a:ext cx="1982679" cy="7909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8" name="Picture 7" descr="Text&#10;&#10;Description automatically generated with low confidence">
            <a:extLst>
              <a:ext uri="{FF2B5EF4-FFF2-40B4-BE49-F238E27FC236}">
                <a16:creationId xmlns:a16="http://schemas.microsoft.com/office/drawing/2014/main" id="{E7783C86-4A4F-40F1-BCD0-3373E6088AF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102170" y="5990758"/>
            <a:ext cx="2072689" cy="867242"/>
          </a:xfrm>
          <a:prstGeom prst="rect">
            <a:avLst/>
          </a:prstGeom>
        </p:spPr>
      </p:pic>
    </p:spTree>
    <p:extLst>
      <p:ext uri="{BB962C8B-B14F-4D97-AF65-F5344CB8AC3E}">
        <p14:creationId xmlns:p14="http://schemas.microsoft.com/office/powerpoint/2010/main" val="18032532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descr="A picture containing different, arranged, several&#10;&#10;Description automatically generated">
            <a:extLst>
              <a:ext uri="{FF2B5EF4-FFF2-40B4-BE49-F238E27FC236}">
                <a16:creationId xmlns:a16="http://schemas.microsoft.com/office/drawing/2014/main" id="{E20A741D-9823-42D5-8215-80F5D4037975}"/>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186318" y="0"/>
            <a:ext cx="15019762" cy="6858000"/>
          </a:xfrm>
          <a:prstGeom prst="rect">
            <a:avLst/>
          </a:prstGeom>
        </p:spPr>
      </p:pic>
      <p:pic>
        <p:nvPicPr>
          <p:cNvPr id="10" name="Picture 9" descr="A picture containing different, arranged, several&#10;&#10;Description automatically generated">
            <a:extLst>
              <a:ext uri="{FF2B5EF4-FFF2-40B4-BE49-F238E27FC236}">
                <a16:creationId xmlns:a16="http://schemas.microsoft.com/office/drawing/2014/main" id="{9FB73412-0766-7C42-BE8B-E2B35E38DBEF}"/>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307499" y="0"/>
            <a:ext cx="15019762" cy="6858000"/>
          </a:xfrm>
          <a:prstGeom prst="rect">
            <a:avLst/>
          </a:prstGeom>
        </p:spPr>
      </p:pic>
      <p:pic>
        <p:nvPicPr>
          <p:cNvPr id="6" name="Picture 5" descr="Shape&#10;&#10;Description automatically generated">
            <a:extLst>
              <a:ext uri="{FF2B5EF4-FFF2-40B4-BE49-F238E27FC236}">
                <a16:creationId xmlns:a16="http://schemas.microsoft.com/office/drawing/2014/main" id="{0D255887-6A1A-441B-894A-3849293DB58E}"/>
              </a:ext>
            </a:extLst>
          </p:cNvPr>
          <p:cNvPicPr>
            <a:picLocks noChangeAspect="1"/>
          </p:cNvPicPr>
          <p:nvPr/>
        </p:nvPicPr>
        <p:blipFill rotWithShape="1">
          <a:blip r:embed="rId4">
            <a:alphaModFix/>
            <a:extLst>
              <a:ext uri="{28A0092B-C50C-407E-A947-70E740481C1C}">
                <a14:useLocalDpi xmlns:a14="http://schemas.microsoft.com/office/drawing/2010/main" val="0"/>
              </a:ext>
            </a:extLst>
          </a:blip>
          <a:srcRect l="31280" t="72532" r="18192" b="22179"/>
          <a:stretch/>
        </p:blipFill>
        <p:spPr>
          <a:xfrm rot="16200000">
            <a:off x="-3124201" y="3124199"/>
            <a:ext cx="6858001" cy="609600"/>
          </a:xfrm>
          <a:prstGeom prst="rect">
            <a:avLst/>
          </a:prstGeom>
        </p:spPr>
      </p:pic>
      <p:pic>
        <p:nvPicPr>
          <p:cNvPr id="5" name="Picture 4" descr="Shape&#10;&#10;Description automatically generated">
            <a:extLst>
              <a:ext uri="{FF2B5EF4-FFF2-40B4-BE49-F238E27FC236}">
                <a16:creationId xmlns:a16="http://schemas.microsoft.com/office/drawing/2014/main" id="{B700DD5A-E852-444E-91D4-70855F2EE785}"/>
              </a:ext>
            </a:extLst>
          </p:cNvPr>
          <p:cNvPicPr>
            <a:picLocks noChangeAspect="1"/>
          </p:cNvPicPr>
          <p:nvPr/>
        </p:nvPicPr>
        <p:blipFill rotWithShape="1">
          <a:blip r:embed="rId5">
            <a:extLst>
              <a:ext uri="{28A0092B-C50C-407E-A947-70E740481C1C}">
                <a14:useLocalDpi xmlns:a14="http://schemas.microsoft.com/office/drawing/2010/main" val="0"/>
              </a:ext>
            </a:extLst>
          </a:blip>
          <a:srcRect l="4504" t="55586" b="16765"/>
          <a:stretch/>
        </p:blipFill>
        <p:spPr>
          <a:xfrm>
            <a:off x="0" y="274638"/>
            <a:ext cx="5029200" cy="1256388"/>
          </a:xfrm>
          <a:prstGeom prst="rect">
            <a:avLst/>
          </a:prstGeom>
        </p:spPr>
      </p:pic>
      <p:sp>
        <p:nvSpPr>
          <p:cNvPr id="2" name="Title 1">
            <a:extLst>
              <a:ext uri="{FF2B5EF4-FFF2-40B4-BE49-F238E27FC236}">
                <a16:creationId xmlns:a16="http://schemas.microsoft.com/office/drawing/2014/main" id="{7AB5F133-FB65-43FF-B86E-0937C36D9E9A}"/>
              </a:ext>
            </a:extLst>
          </p:cNvPr>
          <p:cNvSpPr>
            <a:spLocks noGrp="1"/>
          </p:cNvSpPr>
          <p:nvPr>
            <p:ph type="title"/>
          </p:nvPr>
        </p:nvSpPr>
        <p:spPr>
          <a:xfrm>
            <a:off x="436418" y="343068"/>
            <a:ext cx="4765964" cy="1143000"/>
          </a:xfrm>
        </p:spPr>
        <p:txBody>
          <a:bodyPr>
            <a:normAutofit/>
          </a:bodyPr>
          <a:lstStyle/>
          <a:p>
            <a:r>
              <a:rPr lang="en-CA">
                <a:solidFill>
                  <a:schemeClr val="bg1"/>
                </a:solidFill>
                <a:latin typeface="Arial" panose="020B0604020202020204" pitchFamily="34" charset="0"/>
                <a:cs typeface="Arial" panose="020B0604020202020204" pitchFamily="34" charset="0"/>
              </a:rPr>
              <a:t>Game Steps:</a:t>
            </a:r>
          </a:p>
        </p:txBody>
      </p:sp>
      <p:sp>
        <p:nvSpPr>
          <p:cNvPr id="3" name="Content Placeholder 2">
            <a:extLst>
              <a:ext uri="{FF2B5EF4-FFF2-40B4-BE49-F238E27FC236}">
                <a16:creationId xmlns:a16="http://schemas.microsoft.com/office/drawing/2014/main" id="{826CE97F-C0F9-41ED-BAD0-CC52F786FEC8}"/>
              </a:ext>
            </a:extLst>
          </p:cNvPr>
          <p:cNvSpPr>
            <a:spLocks noGrp="1"/>
          </p:cNvSpPr>
          <p:nvPr>
            <p:ph idx="1"/>
          </p:nvPr>
        </p:nvSpPr>
        <p:spPr>
          <a:xfrm>
            <a:off x="609600" y="1599456"/>
            <a:ext cx="10701130" cy="4837354"/>
          </a:xfrm>
        </p:spPr>
        <p:txBody>
          <a:bodyPr vert="horz" lIns="91440" tIns="45720" rIns="91440" bIns="45720" rtlCol="0" anchor="t">
            <a:normAutofit/>
          </a:bodyPr>
          <a:lstStyle/>
          <a:p>
            <a:pPr marL="514350" indent="-514350">
              <a:lnSpc>
                <a:spcPct val="150000"/>
              </a:lnSpc>
              <a:buFont typeface="+mj-lt"/>
              <a:buAutoNum type="arabicPeriod"/>
            </a:pPr>
            <a:r>
              <a:rPr lang="en-CA">
                <a:latin typeface="Arial" panose="020B0604020202020204" pitchFamily="34" charset="0"/>
                <a:cs typeface="Arial" panose="020B0604020202020204" pitchFamily="34" charset="0"/>
              </a:rPr>
              <a:t>Discover Your Interest Areas</a:t>
            </a:r>
          </a:p>
          <a:p>
            <a:pPr marL="514350" indent="-514350">
              <a:lnSpc>
                <a:spcPct val="150000"/>
              </a:lnSpc>
              <a:buFont typeface="+mj-lt"/>
              <a:buAutoNum type="arabicPeriod"/>
            </a:pPr>
            <a:r>
              <a:rPr lang="en-CA">
                <a:latin typeface="Arial" panose="020B0604020202020204" pitchFamily="34" charset="0"/>
                <a:cs typeface="Arial" panose="020B0604020202020204" pitchFamily="34" charset="0"/>
              </a:rPr>
              <a:t>Pre-Survey &amp; Discussion</a:t>
            </a:r>
          </a:p>
          <a:p>
            <a:pPr marL="514350" indent="-514350">
              <a:lnSpc>
                <a:spcPct val="150000"/>
              </a:lnSpc>
              <a:buFont typeface="+mj-lt"/>
              <a:buAutoNum type="arabicPeriod"/>
            </a:pPr>
            <a:r>
              <a:rPr lang="en-CA">
                <a:latin typeface="Arial" panose="020B0604020202020204" pitchFamily="34" charset="0"/>
                <a:cs typeface="Arial" panose="020B0604020202020204" pitchFamily="34" charset="0"/>
              </a:rPr>
              <a:t>Create Groups &amp; Prepare to Play</a:t>
            </a:r>
          </a:p>
          <a:p>
            <a:pPr marL="514350" indent="-514350">
              <a:lnSpc>
                <a:spcPct val="150000"/>
              </a:lnSpc>
              <a:buFont typeface="+mj-lt"/>
              <a:buAutoNum type="arabicPeriod"/>
            </a:pPr>
            <a:r>
              <a:rPr lang="en-CA">
                <a:latin typeface="Arial" panose="020B0604020202020204" pitchFamily="34" charset="0"/>
                <a:cs typeface="Arial" panose="020B0604020202020204" pitchFamily="34" charset="0"/>
              </a:rPr>
              <a:t>Review Rules</a:t>
            </a:r>
          </a:p>
          <a:p>
            <a:pPr marL="514350" indent="-514350">
              <a:lnSpc>
                <a:spcPct val="150000"/>
              </a:lnSpc>
              <a:buFont typeface="+mj-lt"/>
              <a:buAutoNum type="arabicPeriod"/>
            </a:pPr>
            <a:r>
              <a:rPr lang="en-CA">
                <a:latin typeface="Arial" panose="020B0604020202020204" pitchFamily="34" charset="0"/>
                <a:cs typeface="Arial" panose="020B0604020202020204" pitchFamily="34" charset="0"/>
              </a:rPr>
              <a:t>Play Career Case!</a:t>
            </a:r>
          </a:p>
          <a:p>
            <a:pPr marL="514350" indent="-514350">
              <a:lnSpc>
                <a:spcPct val="150000"/>
              </a:lnSpc>
              <a:buFont typeface="+mj-lt"/>
              <a:buAutoNum type="arabicPeriod"/>
            </a:pPr>
            <a:r>
              <a:rPr lang="en-CA">
                <a:latin typeface="Arial" panose="020B0604020202020204" pitchFamily="34" charset="0"/>
                <a:cs typeface="Arial" panose="020B0604020202020204" pitchFamily="34" charset="0"/>
              </a:rPr>
              <a:t>Post-Survey &amp; Discussion</a:t>
            </a:r>
          </a:p>
        </p:txBody>
      </p:sp>
      <p:pic>
        <p:nvPicPr>
          <p:cNvPr id="8" name="Picture 7">
            <a:extLst>
              <a:ext uri="{FF2B5EF4-FFF2-40B4-BE49-F238E27FC236}">
                <a16:creationId xmlns:a16="http://schemas.microsoft.com/office/drawing/2014/main" id="{ABCE1131-9491-4B47-AD6E-2D30FE9D7F6B}"/>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0016136" y="5097282"/>
            <a:ext cx="1744332" cy="1395215"/>
          </a:xfrm>
          <a:prstGeom prst="rect">
            <a:avLst/>
          </a:prstGeom>
        </p:spPr>
      </p:pic>
      <p:pic>
        <p:nvPicPr>
          <p:cNvPr id="9" name="Picture 8">
            <a:extLst>
              <a:ext uri="{FF2B5EF4-FFF2-40B4-BE49-F238E27FC236}">
                <a16:creationId xmlns:a16="http://schemas.microsoft.com/office/drawing/2014/main" id="{7CE1A2F6-555B-4E66-8E58-9B0259BADE6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348842" y="5453316"/>
            <a:ext cx="3362494" cy="1039181"/>
          </a:xfrm>
          <a:prstGeom prst="rect">
            <a:avLst/>
          </a:prstGeom>
        </p:spPr>
      </p:pic>
    </p:spTree>
    <p:extLst>
      <p:ext uri="{BB962C8B-B14F-4D97-AF65-F5344CB8AC3E}">
        <p14:creationId xmlns:p14="http://schemas.microsoft.com/office/powerpoint/2010/main" val="156997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 name="Picture 19" descr="A picture containing different, arranged, several&#10;&#10;Description automatically generated">
            <a:extLst>
              <a:ext uri="{FF2B5EF4-FFF2-40B4-BE49-F238E27FC236}">
                <a16:creationId xmlns:a16="http://schemas.microsoft.com/office/drawing/2014/main" id="{049230C7-2BD0-40EB-9BC5-C520645FBD47}"/>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033918" y="152400"/>
            <a:ext cx="15019762" cy="6858000"/>
          </a:xfrm>
          <a:prstGeom prst="rect">
            <a:avLst/>
          </a:prstGeom>
        </p:spPr>
      </p:pic>
      <p:pic>
        <p:nvPicPr>
          <p:cNvPr id="15" name="Picture 14" descr="A picture containing different, arranged, several&#10;&#10;Description automatically generated">
            <a:extLst>
              <a:ext uri="{FF2B5EF4-FFF2-40B4-BE49-F238E27FC236}">
                <a16:creationId xmlns:a16="http://schemas.microsoft.com/office/drawing/2014/main" id="{034367C0-E225-B642-8139-7CA6038B4E65}"/>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186318" y="0"/>
            <a:ext cx="15019762" cy="6858000"/>
          </a:xfrm>
          <a:prstGeom prst="rect">
            <a:avLst/>
          </a:prstGeom>
        </p:spPr>
      </p:pic>
      <p:pic>
        <p:nvPicPr>
          <p:cNvPr id="6" name="Picture 5" descr="Shape&#10;&#10;Description automatically generated">
            <a:extLst>
              <a:ext uri="{FF2B5EF4-FFF2-40B4-BE49-F238E27FC236}">
                <a16:creationId xmlns:a16="http://schemas.microsoft.com/office/drawing/2014/main" id="{567E9EDD-0C47-4489-9B12-E7A474A7A102}"/>
              </a:ext>
            </a:extLst>
          </p:cNvPr>
          <p:cNvPicPr>
            <a:picLocks noChangeAspect="1"/>
          </p:cNvPicPr>
          <p:nvPr/>
        </p:nvPicPr>
        <p:blipFill rotWithShape="1">
          <a:blip r:embed="rId4">
            <a:extLst>
              <a:ext uri="{28A0092B-C50C-407E-A947-70E740481C1C}">
                <a14:useLocalDpi xmlns:a14="http://schemas.microsoft.com/office/drawing/2010/main" val="0"/>
              </a:ext>
            </a:extLst>
          </a:blip>
          <a:srcRect l="4504" t="69503" r="1143" b="16765"/>
          <a:stretch/>
        </p:blipFill>
        <p:spPr>
          <a:xfrm>
            <a:off x="979054" y="191400"/>
            <a:ext cx="10372436" cy="1302532"/>
          </a:xfrm>
          <a:prstGeom prst="rect">
            <a:avLst/>
          </a:prstGeom>
        </p:spPr>
      </p:pic>
      <p:pic>
        <p:nvPicPr>
          <p:cNvPr id="5" name="Picture 4" descr="Logo&#10;&#10;Description automatically generated">
            <a:extLst>
              <a:ext uri="{FF2B5EF4-FFF2-40B4-BE49-F238E27FC236}">
                <a16:creationId xmlns:a16="http://schemas.microsoft.com/office/drawing/2014/main" id="{89EB6F06-C1CD-4788-9F44-C9B21D1B997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11647" y="5414764"/>
            <a:ext cx="2348248" cy="1357984"/>
          </a:xfrm>
          <a:prstGeom prst="rect">
            <a:avLst/>
          </a:prstGeom>
        </p:spPr>
      </p:pic>
      <p:sp>
        <p:nvSpPr>
          <p:cNvPr id="8" name="Title 1">
            <a:extLst>
              <a:ext uri="{FF2B5EF4-FFF2-40B4-BE49-F238E27FC236}">
                <a16:creationId xmlns:a16="http://schemas.microsoft.com/office/drawing/2014/main" id="{00373A88-30FA-4698-91D4-60230D4AFEE5}"/>
              </a:ext>
            </a:extLst>
          </p:cNvPr>
          <p:cNvSpPr txBox="1">
            <a:spLocks/>
          </p:cNvSpPr>
          <p:nvPr/>
        </p:nvSpPr>
        <p:spPr>
          <a:xfrm>
            <a:off x="609600" y="85252"/>
            <a:ext cx="109728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erlo Neue Black" panose="00000A00000000000000" pitchFamily="50" charset="0"/>
                <a:ea typeface="+mj-ea"/>
                <a:cs typeface="+mj-cs"/>
              </a:defRPr>
            </a:lvl1pPr>
          </a:lstStyle>
          <a:p>
            <a:r>
              <a:rPr lang="en-CA">
                <a:solidFill>
                  <a:schemeClr val="bg1"/>
                </a:solidFill>
                <a:latin typeface="Arial" panose="020B0604020202020204" pitchFamily="34" charset="0"/>
                <a:cs typeface="Arial" panose="020B0604020202020204" pitchFamily="34" charset="0"/>
              </a:rPr>
              <a:t>Step 1:</a:t>
            </a:r>
          </a:p>
        </p:txBody>
      </p:sp>
      <p:sp>
        <p:nvSpPr>
          <p:cNvPr id="9" name="Title 1">
            <a:extLst>
              <a:ext uri="{FF2B5EF4-FFF2-40B4-BE49-F238E27FC236}">
                <a16:creationId xmlns:a16="http://schemas.microsoft.com/office/drawing/2014/main" id="{8F915322-7929-4E5B-BFB5-72739098707B}"/>
              </a:ext>
            </a:extLst>
          </p:cNvPr>
          <p:cNvSpPr txBox="1">
            <a:spLocks/>
          </p:cNvSpPr>
          <p:nvPr/>
        </p:nvSpPr>
        <p:spPr>
          <a:xfrm>
            <a:off x="3269935" y="963214"/>
            <a:ext cx="5918345" cy="453781"/>
          </a:xfrm>
          <a:prstGeom prst="rect">
            <a:avLst/>
          </a:prstGeom>
        </p:spPr>
        <p:txBody>
          <a:bodyPr vert="horz" lIns="91440" tIns="45720" rIns="91440" bIns="45720" rtlCol="0" anchor="ctr">
            <a:normAutofit lnSpcReduction="10000"/>
          </a:bodyPr>
          <a:lstStyle>
            <a:lvl1pPr algn="ctr" defTabSz="914400" rtl="0" eaLnBrk="1" latinLnBrk="0" hangingPunct="1">
              <a:spcBef>
                <a:spcPct val="0"/>
              </a:spcBef>
              <a:buNone/>
              <a:defRPr sz="4400" kern="1200">
                <a:solidFill>
                  <a:schemeClr val="tx1"/>
                </a:solidFill>
                <a:latin typeface="Merlo Neue Black" panose="00000A00000000000000" pitchFamily="50" charset="0"/>
                <a:ea typeface="+mj-ea"/>
                <a:cs typeface="+mj-cs"/>
              </a:defRPr>
            </a:lvl1pPr>
          </a:lstStyle>
          <a:p>
            <a:r>
              <a:rPr lang="en-CA" sz="2400">
                <a:solidFill>
                  <a:schemeClr val="bg1"/>
                </a:solidFill>
                <a:latin typeface="Arial" panose="020B0604020202020204" pitchFamily="34" charset="0"/>
                <a:cs typeface="Arial" panose="020B0604020202020204" pitchFamily="34" charset="0"/>
              </a:rPr>
              <a:t>Discover Your Interest Areas</a:t>
            </a:r>
          </a:p>
        </p:txBody>
      </p:sp>
      <p:pic>
        <p:nvPicPr>
          <p:cNvPr id="7" name="Picture 6" descr="Shape&#10;&#10;Description automatically generated with low confidence">
            <a:extLst>
              <a:ext uri="{FF2B5EF4-FFF2-40B4-BE49-F238E27FC236}">
                <a16:creationId xmlns:a16="http://schemas.microsoft.com/office/drawing/2014/main" id="{2C72772F-FFC2-EB4C-A91E-81EC8F3E9459}"/>
              </a:ext>
            </a:extLst>
          </p:cNvPr>
          <p:cNvPicPr>
            <a:picLocks noChangeAspect="1"/>
          </p:cNvPicPr>
          <p:nvPr/>
        </p:nvPicPr>
        <p:blipFill rotWithShape="1">
          <a:blip r:embed="rId6">
            <a:extLst>
              <a:ext uri="{28A0092B-C50C-407E-A947-70E740481C1C}">
                <a14:useLocalDpi xmlns:a14="http://schemas.microsoft.com/office/drawing/2010/main" val="0"/>
              </a:ext>
            </a:extLst>
          </a:blip>
          <a:srcRect t="32493" b="31220"/>
          <a:stretch/>
        </p:blipFill>
        <p:spPr>
          <a:xfrm rot="4924240">
            <a:off x="1850748" y="3689136"/>
            <a:ext cx="1245513" cy="451961"/>
          </a:xfrm>
          <a:prstGeom prst="rect">
            <a:avLst/>
          </a:prstGeom>
        </p:spPr>
      </p:pic>
      <p:pic>
        <p:nvPicPr>
          <p:cNvPr id="10" name="Picture 9" descr="Shape&#10;&#10;Description automatically generated with low confidence">
            <a:extLst>
              <a:ext uri="{FF2B5EF4-FFF2-40B4-BE49-F238E27FC236}">
                <a16:creationId xmlns:a16="http://schemas.microsoft.com/office/drawing/2014/main" id="{8455A70D-D8C6-B648-90E2-31AC52457B52}"/>
              </a:ext>
            </a:extLst>
          </p:cNvPr>
          <p:cNvPicPr>
            <a:picLocks noChangeAspect="1"/>
          </p:cNvPicPr>
          <p:nvPr/>
        </p:nvPicPr>
        <p:blipFill rotWithShape="1">
          <a:blip r:embed="rId6">
            <a:extLst>
              <a:ext uri="{28A0092B-C50C-407E-A947-70E740481C1C}">
                <a14:useLocalDpi xmlns:a14="http://schemas.microsoft.com/office/drawing/2010/main" val="0"/>
              </a:ext>
            </a:extLst>
          </a:blip>
          <a:srcRect t="32493" b="31220"/>
          <a:stretch/>
        </p:blipFill>
        <p:spPr>
          <a:xfrm rot="6328126" flipV="1">
            <a:off x="9140977" y="3678791"/>
            <a:ext cx="1245513" cy="633033"/>
          </a:xfrm>
          <a:prstGeom prst="rect">
            <a:avLst/>
          </a:prstGeom>
        </p:spPr>
      </p:pic>
      <p:grpSp>
        <p:nvGrpSpPr>
          <p:cNvPr id="13" name="Group 12">
            <a:extLst>
              <a:ext uri="{FF2B5EF4-FFF2-40B4-BE49-F238E27FC236}">
                <a16:creationId xmlns:a16="http://schemas.microsoft.com/office/drawing/2014/main" id="{C884767E-449C-4F70-B68B-42AF253601C6}"/>
              </a:ext>
            </a:extLst>
          </p:cNvPr>
          <p:cNvGrpSpPr/>
          <p:nvPr/>
        </p:nvGrpSpPr>
        <p:grpSpPr>
          <a:xfrm>
            <a:off x="2870180" y="2124712"/>
            <a:ext cx="2161133" cy="2109458"/>
            <a:chOff x="2870180" y="2124712"/>
            <a:chExt cx="2161133" cy="2109458"/>
          </a:xfrm>
        </p:grpSpPr>
        <p:sp>
          <p:nvSpPr>
            <p:cNvPr id="2" name="Oval 1">
              <a:extLst>
                <a:ext uri="{FF2B5EF4-FFF2-40B4-BE49-F238E27FC236}">
                  <a16:creationId xmlns:a16="http://schemas.microsoft.com/office/drawing/2014/main" id="{3D5FBD44-734B-4A30-B156-DDCB61B9126E}"/>
                </a:ext>
              </a:extLst>
            </p:cNvPr>
            <p:cNvSpPr/>
            <p:nvPr/>
          </p:nvSpPr>
          <p:spPr>
            <a:xfrm>
              <a:off x="2870180" y="2124712"/>
              <a:ext cx="2161133" cy="2109458"/>
            </a:xfrm>
            <a:prstGeom prst="ellipse">
              <a:avLst/>
            </a:prstGeom>
            <a:solidFill>
              <a:srgbClr val="0052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3" name="Picture 2" descr="Qr code&#10;&#10;Description automatically generated">
              <a:extLst>
                <a:ext uri="{FF2B5EF4-FFF2-40B4-BE49-F238E27FC236}">
                  <a16:creationId xmlns:a16="http://schemas.microsoft.com/office/drawing/2014/main" id="{1F3C4E5E-13A6-2C48-B0F2-BD36EB2B8AF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315747" y="2504240"/>
              <a:ext cx="1270000" cy="1270000"/>
            </a:xfrm>
            <a:prstGeom prst="rect">
              <a:avLst/>
            </a:prstGeom>
          </p:spPr>
        </p:pic>
      </p:grpSp>
      <p:sp>
        <p:nvSpPr>
          <p:cNvPr id="4" name="TextBox 3">
            <a:extLst>
              <a:ext uri="{FF2B5EF4-FFF2-40B4-BE49-F238E27FC236}">
                <a16:creationId xmlns:a16="http://schemas.microsoft.com/office/drawing/2014/main" id="{E55BE5F6-7190-E44E-924C-40EED02E41E4}"/>
              </a:ext>
            </a:extLst>
          </p:cNvPr>
          <p:cNvSpPr txBox="1"/>
          <p:nvPr/>
        </p:nvSpPr>
        <p:spPr>
          <a:xfrm>
            <a:off x="6448060" y="4390986"/>
            <a:ext cx="4108817" cy="923330"/>
          </a:xfrm>
          <a:prstGeom prst="rect">
            <a:avLst/>
          </a:prstGeom>
          <a:noFill/>
        </p:spPr>
        <p:txBody>
          <a:bodyPr wrap="none" rtlCol="0">
            <a:spAutoFit/>
          </a:bodyPr>
          <a:lstStyle/>
          <a:p>
            <a:pPr algn="ctr"/>
            <a:r>
              <a:rPr lang="en-CA" i="1">
                <a:latin typeface="Arial" panose="020B0604020202020204" pitchFamily="34" charset="0"/>
                <a:cs typeface="Arial" panose="020B0604020202020204" pitchFamily="34" charset="0"/>
              </a:rPr>
              <a:t>OPTION 2:</a:t>
            </a:r>
          </a:p>
          <a:p>
            <a:r>
              <a:rPr lang="en-CA" i="1">
                <a:latin typeface="Arial" panose="020B0604020202020204" pitchFamily="34" charset="0"/>
                <a:cs typeface="Arial" panose="020B0604020202020204" pitchFamily="34" charset="0"/>
              </a:rPr>
              <a:t>Fill out the interest area questionnaire </a:t>
            </a:r>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A4289B66-CAEC-9D46-83C4-EEBA369E1949}"/>
              </a:ext>
            </a:extLst>
          </p:cNvPr>
          <p:cNvSpPr txBox="1"/>
          <p:nvPr/>
        </p:nvSpPr>
        <p:spPr>
          <a:xfrm>
            <a:off x="10084489" y="5199842"/>
            <a:ext cx="1872500" cy="307777"/>
          </a:xfrm>
          <a:prstGeom prst="rect">
            <a:avLst/>
          </a:prstGeom>
          <a:noFill/>
        </p:spPr>
        <p:txBody>
          <a:bodyPr wrap="none" rtlCol="0">
            <a:spAutoFit/>
          </a:bodyPr>
          <a:lstStyle/>
          <a:p>
            <a:r>
              <a:rPr lang="en-US" sz="1400" i="1">
                <a:solidFill>
                  <a:srgbClr val="FF0000"/>
                </a:solidFill>
              </a:rPr>
              <a:t>COMING SPRING 2022!</a:t>
            </a:r>
          </a:p>
        </p:txBody>
      </p:sp>
      <p:sp>
        <p:nvSpPr>
          <p:cNvPr id="19" name="Oval 18">
            <a:extLst>
              <a:ext uri="{FF2B5EF4-FFF2-40B4-BE49-F238E27FC236}">
                <a16:creationId xmlns:a16="http://schemas.microsoft.com/office/drawing/2014/main" id="{62F4034F-2212-4D18-9707-525820125E68}"/>
              </a:ext>
            </a:extLst>
          </p:cNvPr>
          <p:cNvSpPr/>
          <p:nvPr/>
        </p:nvSpPr>
        <p:spPr>
          <a:xfrm>
            <a:off x="7445838" y="2174067"/>
            <a:ext cx="2161133" cy="2109458"/>
          </a:xfrm>
          <a:prstGeom prst="ellipse">
            <a:avLst/>
          </a:prstGeom>
          <a:solidFill>
            <a:srgbClr val="0052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17" name="Picture 16">
            <a:extLst>
              <a:ext uri="{FF2B5EF4-FFF2-40B4-BE49-F238E27FC236}">
                <a16:creationId xmlns:a16="http://schemas.microsoft.com/office/drawing/2014/main" id="{96CBD406-6F0F-46BF-9075-3CBD33BB1273}"/>
              </a:ext>
            </a:extLst>
          </p:cNvPr>
          <p:cNvPicPr>
            <a:picLocks noChangeAspect="1"/>
          </p:cNvPicPr>
          <p:nvPr/>
        </p:nvPicPr>
        <p:blipFill>
          <a:blip r:embed="rId8"/>
          <a:stretch>
            <a:fillRect/>
          </a:stretch>
        </p:blipFill>
        <p:spPr>
          <a:xfrm>
            <a:off x="7906249" y="2414958"/>
            <a:ext cx="1240312" cy="1627677"/>
          </a:xfrm>
          <a:prstGeom prst="rect">
            <a:avLst/>
          </a:prstGeom>
        </p:spPr>
      </p:pic>
      <p:sp>
        <p:nvSpPr>
          <p:cNvPr id="21" name="TextBox 20">
            <a:extLst>
              <a:ext uri="{FF2B5EF4-FFF2-40B4-BE49-F238E27FC236}">
                <a16:creationId xmlns:a16="http://schemas.microsoft.com/office/drawing/2014/main" id="{F8E7BD86-F1B7-4090-BF4E-28554D6092E5}"/>
              </a:ext>
            </a:extLst>
          </p:cNvPr>
          <p:cNvSpPr txBox="1"/>
          <p:nvPr/>
        </p:nvSpPr>
        <p:spPr>
          <a:xfrm>
            <a:off x="1938095" y="4428213"/>
            <a:ext cx="4134786" cy="1200329"/>
          </a:xfrm>
          <a:prstGeom prst="rect">
            <a:avLst/>
          </a:prstGeom>
          <a:noFill/>
        </p:spPr>
        <p:txBody>
          <a:bodyPr wrap="none" rtlCol="0">
            <a:spAutoFit/>
          </a:bodyPr>
          <a:lstStyle/>
          <a:p>
            <a:pPr algn="ctr"/>
            <a:r>
              <a:rPr lang="en-CA" i="1">
                <a:latin typeface="Arial" panose="020B0604020202020204" pitchFamily="34" charset="0"/>
                <a:cs typeface="Arial" panose="020B0604020202020204" pitchFamily="34" charset="0"/>
              </a:rPr>
              <a:t>OPTION 1:</a:t>
            </a:r>
          </a:p>
          <a:p>
            <a:pPr algn="ctr"/>
            <a:r>
              <a:rPr lang="en-CA" i="1">
                <a:latin typeface="Arial" panose="020B0604020202020204" pitchFamily="34" charset="0"/>
                <a:cs typeface="Arial" panose="020B0604020202020204" pitchFamily="34" charset="0"/>
              </a:rPr>
              <a:t>Scan the QR code or go to</a:t>
            </a:r>
          </a:p>
          <a:p>
            <a:pPr algn="ctr"/>
            <a:r>
              <a:rPr lang="en-US" sz="1800" i="1">
                <a:latin typeface="Arial" panose="020B0604020202020204" pitchFamily="34" charset="0"/>
                <a:cs typeface="Arial" panose="020B0604020202020204" pitchFamily="34" charset="0"/>
                <a:hlinkClick r:id="rId9"/>
              </a:rPr>
              <a:t>truity.com/test/holland-code-career-test</a:t>
            </a:r>
            <a:endParaRPr lang="en-US" sz="1800">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p:txBody>
      </p:sp>
      <p:grpSp>
        <p:nvGrpSpPr>
          <p:cNvPr id="22" name="Group 21">
            <a:extLst>
              <a:ext uri="{FF2B5EF4-FFF2-40B4-BE49-F238E27FC236}">
                <a16:creationId xmlns:a16="http://schemas.microsoft.com/office/drawing/2014/main" id="{5B467CB5-ED57-48E1-B795-89D5DAA0494D}"/>
              </a:ext>
            </a:extLst>
          </p:cNvPr>
          <p:cNvGrpSpPr/>
          <p:nvPr/>
        </p:nvGrpSpPr>
        <p:grpSpPr>
          <a:xfrm>
            <a:off x="3654413" y="5507619"/>
            <a:ext cx="5149387" cy="1215000"/>
            <a:chOff x="3361693" y="3310963"/>
            <a:chExt cx="5149387" cy="1215000"/>
          </a:xfrm>
        </p:grpSpPr>
        <p:sp>
          <p:nvSpPr>
            <p:cNvPr id="23" name="Rectangle 22">
              <a:extLst>
                <a:ext uri="{FF2B5EF4-FFF2-40B4-BE49-F238E27FC236}">
                  <a16:creationId xmlns:a16="http://schemas.microsoft.com/office/drawing/2014/main" id="{4BEEAF09-55F7-4A22-AD06-5ADDC653106F}"/>
                </a:ext>
              </a:extLst>
            </p:cNvPr>
            <p:cNvSpPr/>
            <p:nvPr/>
          </p:nvSpPr>
          <p:spPr>
            <a:xfrm>
              <a:off x="3601532" y="3310963"/>
              <a:ext cx="4320043" cy="121500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24" name="TextBox 23">
              <a:extLst>
                <a:ext uri="{FF2B5EF4-FFF2-40B4-BE49-F238E27FC236}">
                  <a16:creationId xmlns:a16="http://schemas.microsoft.com/office/drawing/2014/main" id="{C4E950C9-E6DA-4EB3-AAC0-AEB377098715}"/>
                </a:ext>
              </a:extLst>
            </p:cNvPr>
            <p:cNvSpPr txBox="1"/>
            <p:nvPr/>
          </p:nvSpPr>
          <p:spPr>
            <a:xfrm>
              <a:off x="3361693" y="3310963"/>
              <a:ext cx="5149387" cy="121500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ctr" defTabSz="1155700">
                <a:lnSpc>
                  <a:spcPct val="100000"/>
                </a:lnSpc>
                <a:spcBef>
                  <a:spcPct val="0"/>
                </a:spcBef>
                <a:spcAft>
                  <a:spcPct val="35000"/>
                </a:spcAft>
                <a:buNone/>
                <a:defRPr cap="all"/>
              </a:pPr>
              <a:r>
                <a:rPr lang="en-CA" sz="2600" i="1" kern="1200" cap="none">
                  <a:latin typeface="Arial" panose="020B0604020202020204" pitchFamily="34" charset="0"/>
                  <a:cs typeface="Arial" panose="020B0604020202020204" pitchFamily="34" charset="0"/>
                </a:rPr>
                <a:t>Collect your highest scoring interest area card!</a:t>
              </a:r>
              <a:endParaRPr lang="en-US" sz="2600" kern="1200" cap="none">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9993836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4" name="Picture 13" descr="A picture containing different, arranged, several&#10;&#10;Description automatically generated">
            <a:extLst>
              <a:ext uri="{FF2B5EF4-FFF2-40B4-BE49-F238E27FC236}">
                <a16:creationId xmlns:a16="http://schemas.microsoft.com/office/drawing/2014/main" id="{7560567E-3E84-4726-8CED-0A6758E8DA64}"/>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033918" y="152400"/>
            <a:ext cx="15019762" cy="6858000"/>
          </a:xfrm>
          <a:prstGeom prst="rect">
            <a:avLst/>
          </a:prstGeom>
        </p:spPr>
      </p:pic>
      <p:pic>
        <p:nvPicPr>
          <p:cNvPr id="13" name="Picture 12" descr="A picture containing different, arranged, several&#10;&#10;Description automatically generated">
            <a:extLst>
              <a:ext uri="{FF2B5EF4-FFF2-40B4-BE49-F238E27FC236}">
                <a16:creationId xmlns:a16="http://schemas.microsoft.com/office/drawing/2014/main" id="{C2620217-C6C0-4349-B4B8-AAB12DE190A0}"/>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033918" y="-559170"/>
            <a:ext cx="15019762" cy="6858000"/>
          </a:xfrm>
          <a:prstGeom prst="rect">
            <a:avLst/>
          </a:prstGeom>
        </p:spPr>
      </p:pic>
      <p:sp>
        <p:nvSpPr>
          <p:cNvPr id="11" name="Rectangle 10">
            <a:extLst>
              <a:ext uri="{FF2B5EF4-FFF2-40B4-BE49-F238E27FC236}">
                <a16:creationId xmlns:a16="http://schemas.microsoft.com/office/drawing/2014/main" id="{24612B79-D57E-4250-9C14-E1C9E26F7B97}"/>
              </a:ext>
            </a:extLst>
          </p:cNvPr>
          <p:cNvSpPr/>
          <p:nvPr/>
        </p:nvSpPr>
        <p:spPr>
          <a:xfrm>
            <a:off x="9809018" y="0"/>
            <a:ext cx="2382982" cy="5394036"/>
          </a:xfrm>
          <a:prstGeom prst="rect">
            <a:avLst/>
          </a:prstGeom>
          <a:solidFill>
            <a:srgbClr val="F9A7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8" name="Picture 7" descr="Shape&#10;&#10;Description automatically generated">
            <a:extLst>
              <a:ext uri="{FF2B5EF4-FFF2-40B4-BE49-F238E27FC236}">
                <a16:creationId xmlns:a16="http://schemas.microsoft.com/office/drawing/2014/main" id="{874DD829-9507-49DA-87F9-8E1B1B55469A}"/>
              </a:ext>
            </a:extLst>
          </p:cNvPr>
          <p:cNvPicPr>
            <a:picLocks noChangeAspect="1"/>
          </p:cNvPicPr>
          <p:nvPr/>
        </p:nvPicPr>
        <p:blipFill rotWithShape="1">
          <a:blip r:embed="rId4">
            <a:extLst>
              <a:ext uri="{28A0092B-C50C-407E-A947-70E740481C1C}">
                <a14:useLocalDpi xmlns:a14="http://schemas.microsoft.com/office/drawing/2010/main" val="0"/>
              </a:ext>
            </a:extLst>
          </a:blip>
          <a:srcRect l="12906" t="69503" r="12905" b="16765"/>
          <a:stretch/>
        </p:blipFill>
        <p:spPr>
          <a:xfrm>
            <a:off x="2018145" y="192411"/>
            <a:ext cx="8155709" cy="1302532"/>
          </a:xfrm>
          <a:prstGeom prst="rect">
            <a:avLst/>
          </a:prstGeom>
        </p:spPr>
      </p:pic>
      <p:pic>
        <p:nvPicPr>
          <p:cNvPr id="7" name="Picture 6">
            <a:extLst>
              <a:ext uri="{FF2B5EF4-FFF2-40B4-BE49-F238E27FC236}">
                <a16:creationId xmlns:a16="http://schemas.microsoft.com/office/drawing/2014/main" id="{FCEF8851-52F9-425B-90C8-78736D33882B}"/>
              </a:ext>
            </a:extLst>
          </p:cNvPr>
          <p:cNvPicPr>
            <a:picLocks noChangeAspect="1"/>
          </p:cNvPicPr>
          <p:nvPr/>
        </p:nvPicPr>
        <p:blipFill rotWithShape="1">
          <a:blip r:embed="rId5">
            <a:extLst>
              <a:ext uri="{28A0092B-C50C-407E-A947-70E740481C1C}">
                <a14:useLocalDpi xmlns:a14="http://schemas.microsoft.com/office/drawing/2010/main" val="0"/>
              </a:ext>
            </a:extLst>
          </a:blip>
          <a:srcRect l="4829" t="13025" r="7259" b="78968"/>
          <a:stretch/>
        </p:blipFill>
        <p:spPr>
          <a:xfrm>
            <a:off x="0" y="4573774"/>
            <a:ext cx="12192000" cy="903248"/>
          </a:xfrm>
          <a:prstGeom prst="rect">
            <a:avLst/>
          </a:prstGeom>
        </p:spPr>
      </p:pic>
      <p:sp>
        <p:nvSpPr>
          <p:cNvPr id="10" name="Title 1">
            <a:extLst>
              <a:ext uri="{FF2B5EF4-FFF2-40B4-BE49-F238E27FC236}">
                <a16:creationId xmlns:a16="http://schemas.microsoft.com/office/drawing/2014/main" id="{9E502807-1540-462B-9250-87B7427432C9}"/>
              </a:ext>
            </a:extLst>
          </p:cNvPr>
          <p:cNvSpPr>
            <a:spLocks noGrp="1"/>
          </p:cNvSpPr>
          <p:nvPr>
            <p:ph type="title"/>
          </p:nvPr>
        </p:nvSpPr>
        <p:spPr>
          <a:xfrm>
            <a:off x="4806083" y="-56356"/>
            <a:ext cx="2382983" cy="1325563"/>
          </a:xfrm>
        </p:spPr>
        <p:txBody>
          <a:bodyPr/>
          <a:lstStyle/>
          <a:p>
            <a:r>
              <a:rPr lang="en-CA">
                <a:solidFill>
                  <a:schemeClr val="bg1"/>
                </a:solidFill>
                <a:latin typeface="Arial" panose="020B0604020202020204" pitchFamily="34" charset="0"/>
                <a:cs typeface="Arial" panose="020B0604020202020204" pitchFamily="34" charset="0"/>
              </a:rPr>
              <a:t>Step 2:</a:t>
            </a:r>
          </a:p>
        </p:txBody>
      </p:sp>
      <p:sp>
        <p:nvSpPr>
          <p:cNvPr id="2" name="Text Placeholder 1">
            <a:extLst>
              <a:ext uri="{FF2B5EF4-FFF2-40B4-BE49-F238E27FC236}">
                <a16:creationId xmlns:a16="http://schemas.microsoft.com/office/drawing/2014/main" id="{D48E4D83-E799-40FE-A7EC-90F4200C30AC}"/>
              </a:ext>
            </a:extLst>
          </p:cNvPr>
          <p:cNvSpPr>
            <a:spLocks noGrp="1"/>
          </p:cNvSpPr>
          <p:nvPr>
            <p:ph type="body" idx="1"/>
          </p:nvPr>
        </p:nvSpPr>
        <p:spPr>
          <a:xfrm>
            <a:off x="1248483" y="1380978"/>
            <a:ext cx="5157787" cy="823912"/>
          </a:xfrm>
        </p:spPr>
        <p:txBody>
          <a:bodyPr/>
          <a:lstStyle/>
          <a:p>
            <a:r>
              <a:rPr lang="en-US">
                <a:latin typeface="Arial" panose="020B0604020202020204" pitchFamily="34" charset="0"/>
                <a:cs typeface="Arial" panose="020B0604020202020204" pitchFamily="34" charset="0"/>
              </a:rPr>
              <a:t>Students:</a:t>
            </a:r>
            <a:endParaRPr lang="en-CA">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41BC3511-7C4D-468D-9571-E82CE51B673F}"/>
              </a:ext>
            </a:extLst>
          </p:cNvPr>
          <p:cNvSpPr>
            <a:spLocks noGrp="1"/>
          </p:cNvSpPr>
          <p:nvPr>
            <p:ph sz="half" idx="2"/>
          </p:nvPr>
        </p:nvSpPr>
        <p:spPr>
          <a:xfrm>
            <a:off x="1125092" y="2505075"/>
            <a:ext cx="5157787" cy="3684588"/>
          </a:xfrm>
        </p:spPr>
        <p:txBody>
          <a:bodyPr/>
          <a:lstStyle/>
          <a:p>
            <a:pPr marL="0" indent="0">
              <a:buNone/>
            </a:pPr>
            <a:r>
              <a:rPr lang="en-CA">
                <a:latin typeface="Arial" panose="020B0604020202020204" pitchFamily="34" charset="0"/>
                <a:cs typeface="Arial" panose="020B0604020202020204" pitchFamily="34" charset="0"/>
              </a:rPr>
              <a:t>Scan QR code </a:t>
            </a:r>
          </a:p>
          <a:p>
            <a:pPr marL="0" indent="0">
              <a:buNone/>
            </a:pPr>
            <a:endParaRPr lang="en-CA">
              <a:latin typeface="Merlo Neue Bold" panose="00000700000000000000"/>
            </a:endParaRPr>
          </a:p>
          <a:p>
            <a:pPr marL="0" indent="0">
              <a:buNone/>
            </a:pPr>
            <a:endParaRPr lang="en-CA">
              <a:latin typeface="Merlo Neue Bold" panose="00000700000000000000"/>
            </a:endParaRPr>
          </a:p>
          <a:p>
            <a:pPr marL="0" indent="0">
              <a:buNone/>
            </a:pPr>
            <a:endParaRPr lang="en-CA"/>
          </a:p>
        </p:txBody>
      </p:sp>
      <p:sp>
        <p:nvSpPr>
          <p:cNvPr id="4" name="Text Placeholder 3">
            <a:extLst>
              <a:ext uri="{FF2B5EF4-FFF2-40B4-BE49-F238E27FC236}">
                <a16:creationId xmlns:a16="http://schemas.microsoft.com/office/drawing/2014/main" id="{69AFF355-87F4-40AA-ADCC-673008D723D3}"/>
              </a:ext>
            </a:extLst>
          </p:cNvPr>
          <p:cNvSpPr>
            <a:spLocks noGrp="1"/>
          </p:cNvSpPr>
          <p:nvPr>
            <p:ph type="body" sz="quarter" idx="3"/>
          </p:nvPr>
        </p:nvSpPr>
        <p:spPr>
          <a:xfrm>
            <a:off x="6095999" y="1364078"/>
            <a:ext cx="5183188" cy="823912"/>
          </a:xfrm>
        </p:spPr>
        <p:txBody>
          <a:bodyPr/>
          <a:lstStyle/>
          <a:p>
            <a:r>
              <a:rPr lang="en-US">
                <a:latin typeface="Arial" panose="020B0604020202020204" pitchFamily="34" charset="0"/>
                <a:cs typeface="Arial" panose="020B0604020202020204" pitchFamily="34" charset="0"/>
              </a:rPr>
              <a:t>Teachers:</a:t>
            </a:r>
            <a:endParaRPr lang="en-CA">
              <a:latin typeface="Arial" panose="020B0604020202020204" pitchFamily="34" charset="0"/>
              <a:cs typeface="Arial" panose="020B0604020202020204" pitchFamily="34" charset="0"/>
            </a:endParaRPr>
          </a:p>
        </p:txBody>
      </p:sp>
      <p:sp>
        <p:nvSpPr>
          <p:cNvPr id="6" name="Content Placeholder 5">
            <a:extLst>
              <a:ext uri="{FF2B5EF4-FFF2-40B4-BE49-F238E27FC236}">
                <a16:creationId xmlns:a16="http://schemas.microsoft.com/office/drawing/2014/main" id="{DE530379-F20F-4A17-BBE1-E571A10F3625}"/>
              </a:ext>
            </a:extLst>
          </p:cNvPr>
          <p:cNvSpPr>
            <a:spLocks noGrp="1"/>
          </p:cNvSpPr>
          <p:nvPr>
            <p:ph sz="quarter" idx="4"/>
          </p:nvPr>
        </p:nvSpPr>
        <p:spPr/>
        <p:txBody>
          <a:bodyPr/>
          <a:lstStyle/>
          <a:p>
            <a:pPr marL="0" indent="0">
              <a:buNone/>
            </a:pPr>
            <a:r>
              <a:rPr lang="en-CA">
                <a:latin typeface="Arial" panose="020B0604020202020204" pitchFamily="34" charset="0"/>
                <a:cs typeface="Arial" panose="020B0604020202020204" pitchFamily="34" charset="0"/>
              </a:rPr>
              <a:t>Scan QR code </a:t>
            </a:r>
          </a:p>
          <a:p>
            <a:endParaRPr lang="en-CA"/>
          </a:p>
          <a:p>
            <a:pPr marL="0" indent="0">
              <a:buNone/>
            </a:pPr>
            <a:endParaRPr lang="en-CA"/>
          </a:p>
        </p:txBody>
      </p:sp>
      <p:pic>
        <p:nvPicPr>
          <p:cNvPr id="5" name="Picture 4">
            <a:extLst>
              <a:ext uri="{FF2B5EF4-FFF2-40B4-BE49-F238E27FC236}">
                <a16:creationId xmlns:a16="http://schemas.microsoft.com/office/drawing/2014/main" id="{A7060E77-CCB5-4167-ACBA-B99356EAC566}"/>
              </a:ext>
            </a:extLst>
          </p:cNvPr>
          <p:cNvPicPr>
            <a:picLocks noChangeAspect="1"/>
          </p:cNvPicPr>
          <p:nvPr/>
        </p:nvPicPr>
        <p:blipFill rotWithShape="1">
          <a:blip r:embed="rId6">
            <a:extLst>
              <a:ext uri="{28A0092B-C50C-407E-A947-70E740481C1C}">
                <a14:useLocalDpi xmlns:a14="http://schemas.microsoft.com/office/drawing/2010/main" val="0"/>
              </a:ext>
            </a:extLst>
          </a:blip>
          <a:srcRect t="15637" b="33344"/>
          <a:stretch/>
        </p:blipFill>
        <p:spPr>
          <a:xfrm>
            <a:off x="0" y="4784291"/>
            <a:ext cx="12192000" cy="2073709"/>
          </a:xfrm>
          <a:prstGeom prst="rect">
            <a:avLst/>
          </a:prstGeom>
        </p:spPr>
      </p:pic>
      <p:sp>
        <p:nvSpPr>
          <p:cNvPr id="12" name="Title 1">
            <a:extLst>
              <a:ext uri="{FF2B5EF4-FFF2-40B4-BE49-F238E27FC236}">
                <a16:creationId xmlns:a16="http://schemas.microsoft.com/office/drawing/2014/main" id="{932510E7-A603-4A88-9A37-460ABEE7FCAA}"/>
              </a:ext>
            </a:extLst>
          </p:cNvPr>
          <p:cNvSpPr txBox="1">
            <a:spLocks/>
          </p:cNvSpPr>
          <p:nvPr/>
        </p:nvSpPr>
        <p:spPr>
          <a:xfrm>
            <a:off x="2733691" y="855437"/>
            <a:ext cx="5918345" cy="453781"/>
          </a:xfrm>
          <a:prstGeom prst="rect">
            <a:avLst/>
          </a:prstGeom>
        </p:spPr>
        <p:txBody>
          <a:bodyPr vert="horz" lIns="91440" tIns="45720" rIns="91440" bIns="45720" rtlCol="0" anchor="ctr">
            <a:normAutofit lnSpcReduction="10000"/>
          </a:bodyPr>
          <a:lstStyle>
            <a:lvl1pPr algn="ctr" defTabSz="914400" rtl="0" eaLnBrk="1" latinLnBrk="0" hangingPunct="1">
              <a:spcBef>
                <a:spcPct val="0"/>
              </a:spcBef>
              <a:buNone/>
              <a:defRPr sz="4400" kern="1200">
                <a:solidFill>
                  <a:schemeClr val="tx1"/>
                </a:solidFill>
                <a:latin typeface="Merlo Neue Black" panose="00000A00000000000000" pitchFamily="50" charset="0"/>
                <a:ea typeface="+mj-ea"/>
                <a:cs typeface="+mj-cs"/>
              </a:defRPr>
            </a:lvl1pPr>
          </a:lstStyle>
          <a:p>
            <a:r>
              <a:rPr lang="en-CA" sz="2400">
                <a:solidFill>
                  <a:schemeClr val="bg1"/>
                </a:solidFill>
                <a:latin typeface="Arial" panose="020B0604020202020204" pitchFamily="34" charset="0"/>
                <a:cs typeface="Arial" panose="020B0604020202020204" pitchFamily="34" charset="0"/>
              </a:rPr>
              <a:t>Pre-Game Survey</a:t>
            </a:r>
          </a:p>
        </p:txBody>
      </p:sp>
      <p:pic>
        <p:nvPicPr>
          <p:cNvPr id="9" name="Picture 8" descr="Shape&#10;&#10;Description automatically generated with low confidence">
            <a:extLst>
              <a:ext uri="{FF2B5EF4-FFF2-40B4-BE49-F238E27FC236}">
                <a16:creationId xmlns:a16="http://schemas.microsoft.com/office/drawing/2014/main" id="{6E05F354-C3BC-3743-ADC7-AADEC83571E0}"/>
              </a:ext>
            </a:extLst>
          </p:cNvPr>
          <p:cNvPicPr>
            <a:picLocks noChangeAspect="1"/>
          </p:cNvPicPr>
          <p:nvPr/>
        </p:nvPicPr>
        <p:blipFill rotWithShape="1">
          <a:blip r:embed="rId7">
            <a:extLst>
              <a:ext uri="{28A0092B-C50C-407E-A947-70E740481C1C}">
                <a14:useLocalDpi xmlns:a14="http://schemas.microsoft.com/office/drawing/2010/main" val="0"/>
              </a:ext>
            </a:extLst>
          </a:blip>
          <a:srcRect t="32493" b="31220"/>
          <a:stretch/>
        </p:blipFill>
        <p:spPr>
          <a:xfrm rot="2196874" flipV="1">
            <a:off x="2777178" y="2014096"/>
            <a:ext cx="789644" cy="381588"/>
          </a:xfrm>
          <a:prstGeom prst="rect">
            <a:avLst/>
          </a:prstGeom>
        </p:spPr>
      </p:pic>
      <p:pic>
        <p:nvPicPr>
          <p:cNvPr id="15" name="Picture 14" descr="Shape&#10;&#10;Description automatically generated with low confidence">
            <a:extLst>
              <a:ext uri="{FF2B5EF4-FFF2-40B4-BE49-F238E27FC236}">
                <a16:creationId xmlns:a16="http://schemas.microsoft.com/office/drawing/2014/main" id="{49A505DB-8F19-465D-861A-1046DB5769AB}"/>
              </a:ext>
            </a:extLst>
          </p:cNvPr>
          <p:cNvPicPr>
            <a:picLocks noChangeAspect="1"/>
          </p:cNvPicPr>
          <p:nvPr/>
        </p:nvPicPr>
        <p:blipFill rotWithShape="1">
          <a:blip r:embed="rId7">
            <a:extLst>
              <a:ext uri="{28A0092B-C50C-407E-A947-70E740481C1C}">
                <a14:useLocalDpi xmlns:a14="http://schemas.microsoft.com/office/drawing/2010/main" val="0"/>
              </a:ext>
            </a:extLst>
          </a:blip>
          <a:srcRect t="32493" b="31220"/>
          <a:stretch/>
        </p:blipFill>
        <p:spPr>
          <a:xfrm rot="2196874" flipV="1">
            <a:off x="7651127" y="1990768"/>
            <a:ext cx="789644" cy="381588"/>
          </a:xfrm>
          <a:prstGeom prst="rect">
            <a:avLst/>
          </a:prstGeom>
        </p:spPr>
      </p:pic>
      <p:pic>
        <p:nvPicPr>
          <p:cNvPr id="17" name="Picture 16" descr="Qr code&#10;&#10;Description automatically generated">
            <a:extLst>
              <a:ext uri="{FF2B5EF4-FFF2-40B4-BE49-F238E27FC236}">
                <a16:creationId xmlns:a16="http://schemas.microsoft.com/office/drawing/2014/main" id="{E23DCDC8-40CD-1244-8E2B-8E57D4D176B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044959" y="3157350"/>
            <a:ext cx="929063" cy="929063"/>
          </a:xfrm>
          <a:prstGeom prst="rect">
            <a:avLst/>
          </a:prstGeom>
        </p:spPr>
      </p:pic>
      <p:pic>
        <p:nvPicPr>
          <p:cNvPr id="20" name="Picture 19" descr="Qr code&#10;&#10;Description automatically generated">
            <a:extLst>
              <a:ext uri="{FF2B5EF4-FFF2-40B4-BE49-F238E27FC236}">
                <a16:creationId xmlns:a16="http://schemas.microsoft.com/office/drawing/2014/main" id="{E428D077-5583-A34E-B0C5-102DE1701806}"/>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812232" y="3157350"/>
            <a:ext cx="929063" cy="929063"/>
          </a:xfrm>
          <a:prstGeom prst="rect">
            <a:avLst/>
          </a:prstGeom>
        </p:spPr>
      </p:pic>
    </p:spTree>
    <p:extLst>
      <p:ext uri="{BB962C8B-B14F-4D97-AF65-F5344CB8AC3E}">
        <p14:creationId xmlns:p14="http://schemas.microsoft.com/office/powerpoint/2010/main" val="31534680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 name="Picture 19" descr="A picture containing different, arranged, several&#10;&#10;Description automatically generated">
            <a:extLst>
              <a:ext uri="{FF2B5EF4-FFF2-40B4-BE49-F238E27FC236}">
                <a16:creationId xmlns:a16="http://schemas.microsoft.com/office/drawing/2014/main" id="{E37E90D5-0C56-4EEF-A4F4-8435C582BCC8}"/>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033918" y="152400"/>
            <a:ext cx="15019762" cy="6858000"/>
          </a:xfrm>
          <a:prstGeom prst="rect">
            <a:avLst/>
          </a:prstGeom>
        </p:spPr>
      </p:pic>
      <p:pic>
        <p:nvPicPr>
          <p:cNvPr id="16" name="Picture 15" descr="A picture containing different, arranged, several&#10;&#10;Description automatically generated">
            <a:extLst>
              <a:ext uri="{FF2B5EF4-FFF2-40B4-BE49-F238E27FC236}">
                <a16:creationId xmlns:a16="http://schemas.microsoft.com/office/drawing/2014/main" id="{238FF5A9-A378-EF44-8236-863B9FD6442E}"/>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 r="48516" b="57607"/>
          <a:stretch/>
        </p:blipFill>
        <p:spPr>
          <a:xfrm>
            <a:off x="-2186318" y="0"/>
            <a:ext cx="15019762" cy="6858000"/>
          </a:xfrm>
          <a:prstGeom prst="rect">
            <a:avLst/>
          </a:prstGeom>
        </p:spPr>
      </p:pic>
      <p:pic>
        <p:nvPicPr>
          <p:cNvPr id="13" name="Picture 12" descr="A picture containing fireworks, outdoor object, outdoor, night&#10;&#10;Description automatically generated">
            <a:extLst>
              <a:ext uri="{FF2B5EF4-FFF2-40B4-BE49-F238E27FC236}">
                <a16:creationId xmlns:a16="http://schemas.microsoft.com/office/drawing/2014/main" id="{F26EF946-59CC-4AEC-99A2-CD594E74386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8719" y="637"/>
            <a:ext cx="6858000" cy="6858000"/>
          </a:xfrm>
          <a:prstGeom prst="rect">
            <a:avLst/>
          </a:prstGeom>
        </p:spPr>
      </p:pic>
      <p:pic>
        <p:nvPicPr>
          <p:cNvPr id="6" name="Picture 5" descr="Shape&#10;&#10;Description automatically generated">
            <a:extLst>
              <a:ext uri="{FF2B5EF4-FFF2-40B4-BE49-F238E27FC236}">
                <a16:creationId xmlns:a16="http://schemas.microsoft.com/office/drawing/2014/main" id="{8C63C81D-FC60-4FD3-B72D-82D411176699}"/>
              </a:ext>
            </a:extLst>
          </p:cNvPr>
          <p:cNvPicPr>
            <a:picLocks noChangeAspect="1"/>
          </p:cNvPicPr>
          <p:nvPr/>
        </p:nvPicPr>
        <p:blipFill rotWithShape="1">
          <a:blip r:embed="rId5">
            <a:extLst>
              <a:ext uri="{28A0092B-C50C-407E-A947-70E740481C1C}">
                <a14:useLocalDpi xmlns:a14="http://schemas.microsoft.com/office/drawing/2010/main" val="0"/>
              </a:ext>
            </a:extLst>
          </a:blip>
          <a:srcRect l="12906" t="69503" r="12905" b="16765"/>
          <a:stretch/>
        </p:blipFill>
        <p:spPr>
          <a:xfrm>
            <a:off x="2018145" y="192411"/>
            <a:ext cx="8155709" cy="1302532"/>
          </a:xfrm>
          <a:prstGeom prst="rect">
            <a:avLst/>
          </a:prstGeom>
        </p:spPr>
      </p:pic>
      <p:sp>
        <p:nvSpPr>
          <p:cNvPr id="7" name="Title 1">
            <a:extLst>
              <a:ext uri="{FF2B5EF4-FFF2-40B4-BE49-F238E27FC236}">
                <a16:creationId xmlns:a16="http://schemas.microsoft.com/office/drawing/2014/main" id="{C6B6436D-A963-4690-86E9-D06F47D509D9}"/>
              </a:ext>
            </a:extLst>
          </p:cNvPr>
          <p:cNvSpPr>
            <a:spLocks noGrp="1"/>
          </p:cNvSpPr>
          <p:nvPr>
            <p:ph type="title"/>
          </p:nvPr>
        </p:nvSpPr>
        <p:spPr>
          <a:xfrm>
            <a:off x="4956556" y="93867"/>
            <a:ext cx="4743636" cy="1143000"/>
          </a:xfrm>
        </p:spPr>
        <p:txBody>
          <a:bodyPr/>
          <a:lstStyle/>
          <a:p>
            <a:r>
              <a:rPr lang="en-CA">
                <a:solidFill>
                  <a:schemeClr val="bg1"/>
                </a:solidFill>
                <a:latin typeface="Arial" panose="020B0604020202020204" pitchFamily="34" charset="0"/>
                <a:cs typeface="Arial" panose="020B0604020202020204" pitchFamily="34" charset="0"/>
              </a:rPr>
              <a:t>Step 2:</a:t>
            </a:r>
          </a:p>
        </p:txBody>
      </p:sp>
      <p:pic>
        <p:nvPicPr>
          <p:cNvPr id="21" name="Picture 20" descr="Shape&#10;&#10;Description automatically generated">
            <a:extLst>
              <a:ext uri="{FF2B5EF4-FFF2-40B4-BE49-F238E27FC236}">
                <a16:creationId xmlns:a16="http://schemas.microsoft.com/office/drawing/2014/main" id="{E976641D-92CB-45A6-A241-E93FF21F170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3661" y="1236867"/>
            <a:ext cx="3582266" cy="3582266"/>
          </a:xfrm>
          <a:prstGeom prst="rect">
            <a:avLst/>
          </a:prstGeom>
        </p:spPr>
      </p:pic>
      <p:sp>
        <p:nvSpPr>
          <p:cNvPr id="3" name="Content Placeholder 2">
            <a:extLst>
              <a:ext uri="{FF2B5EF4-FFF2-40B4-BE49-F238E27FC236}">
                <a16:creationId xmlns:a16="http://schemas.microsoft.com/office/drawing/2014/main" id="{D1A45836-EFC7-4A34-A928-724F11C054E7}"/>
              </a:ext>
            </a:extLst>
          </p:cNvPr>
          <p:cNvSpPr>
            <a:spLocks noGrp="1"/>
          </p:cNvSpPr>
          <p:nvPr>
            <p:ph idx="1"/>
          </p:nvPr>
        </p:nvSpPr>
        <p:spPr>
          <a:xfrm>
            <a:off x="857082" y="2505883"/>
            <a:ext cx="2710386" cy="1302533"/>
          </a:xfrm>
        </p:spPr>
        <p:txBody>
          <a:bodyPr vert="horz" lIns="91440" tIns="45720" rIns="91440" bIns="45720" rtlCol="0" anchor="t">
            <a:normAutofit/>
          </a:bodyPr>
          <a:lstStyle/>
          <a:p>
            <a:pPr marL="0" indent="0" algn="ctr">
              <a:buNone/>
            </a:pPr>
            <a:r>
              <a:rPr lang="en-CA" sz="2400">
                <a:latin typeface="Arial" panose="020B0604020202020204" pitchFamily="34" charset="0"/>
                <a:cs typeface="Arial" panose="020B0604020202020204" pitchFamily="34" charset="0"/>
              </a:rPr>
              <a:t>Can you name a few careers in agriculture?</a:t>
            </a:r>
          </a:p>
        </p:txBody>
      </p:sp>
      <p:sp>
        <p:nvSpPr>
          <p:cNvPr id="8" name="Title 1">
            <a:extLst>
              <a:ext uri="{FF2B5EF4-FFF2-40B4-BE49-F238E27FC236}">
                <a16:creationId xmlns:a16="http://schemas.microsoft.com/office/drawing/2014/main" id="{30C8ACB0-EB24-43D9-9BD2-C76FE90626F2}"/>
              </a:ext>
            </a:extLst>
          </p:cNvPr>
          <p:cNvSpPr txBox="1">
            <a:spLocks/>
          </p:cNvSpPr>
          <p:nvPr/>
        </p:nvSpPr>
        <p:spPr>
          <a:xfrm>
            <a:off x="3111112" y="1003322"/>
            <a:ext cx="5918345" cy="453781"/>
          </a:xfrm>
          <a:prstGeom prst="rect">
            <a:avLst/>
          </a:prstGeom>
        </p:spPr>
        <p:txBody>
          <a:bodyPr vert="horz" lIns="91440" tIns="45720" rIns="91440" bIns="45720" rtlCol="0" anchor="ctr">
            <a:normAutofit lnSpcReduction="10000"/>
          </a:bodyPr>
          <a:lstStyle>
            <a:lvl1pPr algn="ctr" defTabSz="914400" rtl="0" eaLnBrk="1" latinLnBrk="0" hangingPunct="1">
              <a:spcBef>
                <a:spcPct val="0"/>
              </a:spcBef>
              <a:buNone/>
              <a:defRPr sz="4400" kern="1200">
                <a:solidFill>
                  <a:schemeClr val="tx1"/>
                </a:solidFill>
                <a:latin typeface="Merlo Neue Black" panose="00000A00000000000000" pitchFamily="50" charset="0"/>
                <a:ea typeface="+mj-ea"/>
                <a:cs typeface="+mj-cs"/>
              </a:defRPr>
            </a:lvl1pPr>
          </a:lstStyle>
          <a:p>
            <a:r>
              <a:rPr lang="en-CA" sz="2400">
                <a:solidFill>
                  <a:schemeClr val="bg1"/>
                </a:solidFill>
                <a:latin typeface="Arial" panose="020B0604020202020204" pitchFamily="34" charset="0"/>
                <a:cs typeface="Arial" panose="020B0604020202020204" pitchFamily="34" charset="0"/>
              </a:rPr>
              <a:t>Think, Pair &amp; Share Discussion</a:t>
            </a:r>
          </a:p>
        </p:txBody>
      </p:sp>
      <p:pic>
        <p:nvPicPr>
          <p:cNvPr id="9" name="Picture 8" descr="A picture containing fireworks, outdoor object, outdoor, night&#10;&#10;Description automatically generated">
            <a:extLst>
              <a:ext uri="{FF2B5EF4-FFF2-40B4-BE49-F238E27FC236}">
                <a16:creationId xmlns:a16="http://schemas.microsoft.com/office/drawing/2014/main" id="{24E02CA9-82B8-43B2-B01D-1A246164BF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58869" y="0"/>
            <a:ext cx="6858000" cy="6858000"/>
          </a:xfrm>
          <a:prstGeom prst="rect">
            <a:avLst/>
          </a:prstGeom>
        </p:spPr>
      </p:pic>
      <p:pic>
        <p:nvPicPr>
          <p:cNvPr id="10" name="Picture 9" descr="A picture containing fireworks, outdoor object, outdoor, night&#10;&#10;Description automatically generated">
            <a:extLst>
              <a:ext uri="{FF2B5EF4-FFF2-40B4-BE49-F238E27FC236}">
                <a16:creationId xmlns:a16="http://schemas.microsoft.com/office/drawing/2014/main" id="{2B77C656-F867-4932-B469-7E728560E734}"/>
              </a:ext>
            </a:extLst>
          </p:cNvPr>
          <p:cNvPicPr>
            <a:picLocks noChangeAspect="1"/>
          </p:cNvPicPr>
          <p:nvPr/>
        </p:nvPicPr>
        <p:blipFill rotWithShape="1">
          <a:blip r:embed="rId7">
            <a:extLst>
              <a:ext uri="{28A0092B-C50C-407E-A947-70E740481C1C}">
                <a14:useLocalDpi xmlns:a14="http://schemas.microsoft.com/office/drawing/2010/main" val="0"/>
              </a:ext>
            </a:extLst>
          </a:blip>
          <a:srcRect t="52590"/>
          <a:stretch/>
        </p:blipFill>
        <p:spPr>
          <a:xfrm>
            <a:off x="209661" y="4014439"/>
            <a:ext cx="6858000" cy="3251364"/>
          </a:xfrm>
          <a:prstGeom prst="rect">
            <a:avLst/>
          </a:prstGeom>
        </p:spPr>
      </p:pic>
      <p:pic>
        <p:nvPicPr>
          <p:cNvPr id="11" name="Picture 10" descr="A picture containing fireworks, outdoor object, outdoor, night&#10;&#10;Description automatically generated">
            <a:extLst>
              <a:ext uri="{FF2B5EF4-FFF2-40B4-BE49-F238E27FC236}">
                <a16:creationId xmlns:a16="http://schemas.microsoft.com/office/drawing/2014/main" id="{A1F16515-B0EC-47BC-9AC5-28BCB1A66ACD}"/>
              </a:ext>
            </a:extLst>
          </p:cNvPr>
          <p:cNvPicPr>
            <a:picLocks noChangeAspect="1"/>
          </p:cNvPicPr>
          <p:nvPr/>
        </p:nvPicPr>
        <p:blipFill rotWithShape="1">
          <a:blip r:embed="rId4">
            <a:extLst>
              <a:ext uri="{28A0092B-C50C-407E-A947-70E740481C1C}">
                <a14:useLocalDpi xmlns:a14="http://schemas.microsoft.com/office/drawing/2010/main" val="0"/>
              </a:ext>
            </a:extLst>
          </a:blip>
          <a:srcRect t="54969"/>
          <a:stretch/>
        </p:blipFill>
        <p:spPr>
          <a:xfrm>
            <a:off x="3812080" y="3769111"/>
            <a:ext cx="6858000" cy="3088251"/>
          </a:xfrm>
          <a:prstGeom prst="rect">
            <a:avLst/>
          </a:prstGeom>
        </p:spPr>
      </p:pic>
      <p:pic>
        <p:nvPicPr>
          <p:cNvPr id="12" name="Picture 11" descr="A picture containing fireworks, outdoor object, outdoor, night&#10;&#10;Description automatically generated">
            <a:extLst>
              <a:ext uri="{FF2B5EF4-FFF2-40B4-BE49-F238E27FC236}">
                <a16:creationId xmlns:a16="http://schemas.microsoft.com/office/drawing/2014/main" id="{A5D74F07-878C-4A6E-AD58-972B89955B73}"/>
              </a:ext>
            </a:extLst>
          </p:cNvPr>
          <p:cNvPicPr>
            <a:picLocks noChangeAspect="1"/>
          </p:cNvPicPr>
          <p:nvPr/>
        </p:nvPicPr>
        <p:blipFill rotWithShape="1">
          <a:blip r:embed="rId7">
            <a:extLst>
              <a:ext uri="{28A0092B-C50C-407E-A947-70E740481C1C}">
                <a14:useLocalDpi xmlns:a14="http://schemas.microsoft.com/office/drawing/2010/main" val="0"/>
              </a:ext>
            </a:extLst>
          </a:blip>
          <a:srcRect t="58374"/>
          <a:stretch/>
        </p:blipFill>
        <p:spPr>
          <a:xfrm>
            <a:off x="-5018979" y="4912611"/>
            <a:ext cx="6858000" cy="2854741"/>
          </a:xfrm>
          <a:prstGeom prst="rect">
            <a:avLst/>
          </a:prstGeom>
        </p:spPr>
      </p:pic>
      <p:pic>
        <p:nvPicPr>
          <p:cNvPr id="14" name="Picture 13" descr="A picture containing fireworks, outdoor object, outdoor, night&#10;&#10;Description automatically generated">
            <a:extLst>
              <a:ext uri="{FF2B5EF4-FFF2-40B4-BE49-F238E27FC236}">
                <a16:creationId xmlns:a16="http://schemas.microsoft.com/office/drawing/2014/main" id="{7008AFED-B034-47B7-94C4-9B7ED8B34692}"/>
              </a:ext>
            </a:extLst>
          </p:cNvPr>
          <p:cNvPicPr>
            <a:picLocks noChangeAspect="1"/>
          </p:cNvPicPr>
          <p:nvPr/>
        </p:nvPicPr>
        <p:blipFill rotWithShape="1">
          <a:blip r:embed="rId7">
            <a:extLst>
              <a:ext uri="{28A0092B-C50C-407E-A947-70E740481C1C}">
                <a14:useLocalDpi xmlns:a14="http://schemas.microsoft.com/office/drawing/2010/main" val="0"/>
              </a:ext>
            </a:extLst>
          </a:blip>
          <a:srcRect t="58374"/>
          <a:stretch/>
        </p:blipFill>
        <p:spPr>
          <a:xfrm>
            <a:off x="7201572" y="4698793"/>
            <a:ext cx="6858000" cy="2854741"/>
          </a:xfrm>
          <a:prstGeom prst="rect">
            <a:avLst/>
          </a:prstGeom>
        </p:spPr>
      </p:pic>
      <p:pic>
        <p:nvPicPr>
          <p:cNvPr id="15" name="Picture 14" descr="A picture containing fireworks, outdoor object, outdoor, night&#10;&#10;Description automatically generated">
            <a:extLst>
              <a:ext uri="{FF2B5EF4-FFF2-40B4-BE49-F238E27FC236}">
                <a16:creationId xmlns:a16="http://schemas.microsoft.com/office/drawing/2014/main" id="{D4DA1919-3F60-4EF2-B942-363C077A8B5A}"/>
              </a:ext>
            </a:extLst>
          </p:cNvPr>
          <p:cNvPicPr>
            <a:picLocks noChangeAspect="1"/>
          </p:cNvPicPr>
          <p:nvPr/>
        </p:nvPicPr>
        <p:blipFill rotWithShape="1">
          <a:blip r:embed="rId7">
            <a:extLst>
              <a:ext uri="{28A0092B-C50C-407E-A947-70E740481C1C}">
                <a14:useLocalDpi xmlns:a14="http://schemas.microsoft.com/office/drawing/2010/main" val="0"/>
              </a:ext>
            </a:extLst>
          </a:blip>
          <a:srcRect t="58374"/>
          <a:stretch/>
        </p:blipFill>
        <p:spPr>
          <a:xfrm>
            <a:off x="4575325" y="4912610"/>
            <a:ext cx="6858000" cy="2854741"/>
          </a:xfrm>
          <a:prstGeom prst="rect">
            <a:avLst/>
          </a:prstGeom>
        </p:spPr>
      </p:pic>
      <p:pic>
        <p:nvPicPr>
          <p:cNvPr id="17" name="Picture 16" descr="Shape&#10;&#10;Description automatically generated with medium confidence">
            <a:extLst>
              <a:ext uri="{FF2B5EF4-FFF2-40B4-BE49-F238E27FC236}">
                <a16:creationId xmlns:a16="http://schemas.microsoft.com/office/drawing/2014/main" id="{1918B9FD-30E0-49B2-B175-57DBCB4C341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148741" y="1424336"/>
            <a:ext cx="3102902" cy="3102902"/>
          </a:xfrm>
          <a:prstGeom prst="rect">
            <a:avLst/>
          </a:prstGeom>
        </p:spPr>
      </p:pic>
      <p:sp>
        <p:nvSpPr>
          <p:cNvPr id="18" name="TextBox 17">
            <a:extLst>
              <a:ext uri="{FF2B5EF4-FFF2-40B4-BE49-F238E27FC236}">
                <a16:creationId xmlns:a16="http://schemas.microsoft.com/office/drawing/2014/main" id="{B0D50A55-B18D-4E4B-8FB2-0BC41FAFD9A6}"/>
              </a:ext>
            </a:extLst>
          </p:cNvPr>
          <p:cNvSpPr txBox="1"/>
          <p:nvPr/>
        </p:nvSpPr>
        <p:spPr>
          <a:xfrm>
            <a:off x="8148741" y="2397058"/>
            <a:ext cx="3102902" cy="1261884"/>
          </a:xfrm>
          <a:prstGeom prst="rect">
            <a:avLst/>
          </a:prstGeom>
          <a:noFill/>
        </p:spPr>
        <p:txBody>
          <a:bodyPr wrap="square" rtlCol="0">
            <a:spAutoFit/>
          </a:bodyPr>
          <a:lstStyle/>
          <a:p>
            <a:pPr algn="ctr"/>
            <a:r>
              <a:rPr lang="en-CA" sz="2400">
                <a:latin typeface="Arial" panose="020B0604020202020204" pitchFamily="34" charset="0"/>
                <a:cs typeface="Arial" panose="020B0604020202020204" pitchFamily="34" charset="0"/>
              </a:rPr>
              <a:t>What is </a:t>
            </a:r>
            <a:br>
              <a:rPr lang="en-CA" sz="2400">
                <a:latin typeface="Arial" panose="020B0604020202020204" pitchFamily="34" charset="0"/>
                <a:cs typeface="Arial" panose="020B0604020202020204" pitchFamily="34" charset="0"/>
              </a:rPr>
            </a:br>
            <a:r>
              <a:rPr lang="en-CA" sz="2400">
                <a:latin typeface="Arial" panose="020B0604020202020204" pitchFamily="34" charset="0"/>
                <a:cs typeface="Arial" panose="020B0604020202020204" pitchFamily="34" charset="0"/>
              </a:rPr>
              <a:t>agriculture? </a:t>
            </a:r>
            <a:endParaRPr lang="en-US" sz="2400">
              <a:latin typeface="Arial" panose="020B0604020202020204" pitchFamily="34" charset="0"/>
              <a:cs typeface="Arial" panose="020B0604020202020204" pitchFamily="34" charset="0"/>
            </a:endParaRPr>
          </a:p>
          <a:p>
            <a:pPr algn="ctr"/>
            <a:endParaRPr lang="en-CA" sz="2800">
              <a:latin typeface="Merlo Neue Black" panose="00000A00000000000000"/>
            </a:endParaRPr>
          </a:p>
        </p:txBody>
      </p:sp>
      <p:pic>
        <p:nvPicPr>
          <p:cNvPr id="22" name="Picture 21" descr="Shape&#10;&#10;Description automatically generated with medium confidence">
            <a:extLst>
              <a:ext uri="{FF2B5EF4-FFF2-40B4-BE49-F238E27FC236}">
                <a16:creationId xmlns:a16="http://schemas.microsoft.com/office/drawing/2014/main" id="{AF7ED0F1-145D-4825-9E61-192614E7891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18790762">
            <a:off x="4658681" y="1292154"/>
            <a:ext cx="3102902" cy="3102902"/>
          </a:xfrm>
          <a:prstGeom prst="rect">
            <a:avLst/>
          </a:prstGeom>
        </p:spPr>
      </p:pic>
      <p:sp>
        <p:nvSpPr>
          <p:cNvPr id="19" name="TextBox 18">
            <a:extLst>
              <a:ext uri="{FF2B5EF4-FFF2-40B4-BE49-F238E27FC236}">
                <a16:creationId xmlns:a16="http://schemas.microsoft.com/office/drawing/2014/main" id="{30A24E64-B55C-417A-9062-E86751DDC101}"/>
              </a:ext>
            </a:extLst>
          </p:cNvPr>
          <p:cNvSpPr txBox="1"/>
          <p:nvPr/>
        </p:nvSpPr>
        <p:spPr>
          <a:xfrm>
            <a:off x="4602370" y="2480428"/>
            <a:ext cx="3102902" cy="1261884"/>
          </a:xfrm>
          <a:prstGeom prst="rect">
            <a:avLst/>
          </a:prstGeom>
          <a:noFill/>
        </p:spPr>
        <p:txBody>
          <a:bodyPr wrap="square" rtlCol="0">
            <a:spAutoFit/>
          </a:bodyPr>
          <a:lstStyle/>
          <a:p>
            <a:pPr algn="ctr"/>
            <a:r>
              <a:rPr lang="en-CA" sz="2400">
                <a:latin typeface="Arial" panose="020B0604020202020204" pitchFamily="34" charset="0"/>
                <a:cs typeface="Arial" panose="020B0604020202020204" pitchFamily="34" charset="0"/>
              </a:rPr>
              <a:t>Who works in agriculture? </a:t>
            </a:r>
            <a:endParaRPr lang="en-US" sz="2400">
              <a:latin typeface="Arial" panose="020B0604020202020204" pitchFamily="34" charset="0"/>
              <a:cs typeface="Arial" panose="020B0604020202020204" pitchFamily="34" charset="0"/>
            </a:endParaRPr>
          </a:p>
          <a:p>
            <a:pPr algn="ctr"/>
            <a:endParaRPr lang="en-CA" sz="2800">
              <a:latin typeface="Merlo Neue Black" panose="00000A00000000000000"/>
            </a:endParaRPr>
          </a:p>
        </p:txBody>
      </p:sp>
    </p:spTree>
    <p:extLst>
      <p:ext uri="{BB962C8B-B14F-4D97-AF65-F5344CB8AC3E}">
        <p14:creationId xmlns:p14="http://schemas.microsoft.com/office/powerpoint/2010/main" val="2754203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theme/theme1.xml><?xml version="1.0" encoding="utf-8"?>
<a:theme xmlns:a="http://schemas.openxmlformats.org/drawingml/2006/main" name="AITC Presentation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91440" tIns="45720" rIns="91440" bIns="45720" rtlCol="0" anchor="ctr">
        <a:normAutofit/>
      </a:bodyPr>
      <a:lstStyle>
        <a:defPPr algn="l">
          <a:defRPr b="1" dirty="0" smtClean="0">
            <a:solidFill>
              <a:srgbClr val="FFFFFF"/>
            </a:solidFill>
            <a:effectLst>
              <a:outerShdw blurRad="95250" dist="38100" dir="2700000" algn="tl" rotWithShape="0">
                <a:srgbClr val="000000">
                  <a:alpha val="21000"/>
                </a:srgbClr>
              </a:outerShdw>
            </a:effectLst>
            <a:latin typeface="Arial"/>
            <a:cs typeface="Arial"/>
          </a:defRPr>
        </a:defPPr>
      </a:lstStyle>
    </a:txDef>
  </a:objectDefaults>
  <a:extraClrSchemeLst/>
  <a:extLst>
    <a:ext uri="{05A4C25C-085E-4340-85A3-A5531E510DB2}">
      <thm15:themeFamily xmlns:thm15="http://schemas.microsoft.com/office/thememl/2012/main" name="AITC Presentation Design" id="{731CFEC7-2760-421D-B611-6B7EF74FC5DF}" vid="{ED0B3B59-325E-421B-95CF-82A6028AB29D}"/>
    </a:ext>
  </a:extLst>
</a:theme>
</file>

<file path=ppt/theme/theme2.xml><?xml version="1.0" encoding="utf-8"?>
<a:theme xmlns:a="http://schemas.openxmlformats.org/drawingml/2006/main" name="Custom Design">
  <a:themeElements>
    <a:clrScheme name="AITC-SK">
      <a:dk1>
        <a:srgbClr val="493627"/>
      </a:dk1>
      <a:lt1>
        <a:sysClr val="window" lastClr="FFFFFF"/>
      </a:lt1>
      <a:dk2>
        <a:srgbClr val="42758B"/>
      </a:dk2>
      <a:lt2>
        <a:srgbClr val="42758B"/>
      </a:lt2>
      <a:accent1>
        <a:srgbClr val="648B3D"/>
      </a:accent1>
      <a:accent2>
        <a:srgbClr val="3D8776"/>
      </a:accent2>
      <a:accent3>
        <a:srgbClr val="CEB42B"/>
      </a:accent3>
      <a:accent4>
        <a:srgbClr val="C97A45"/>
      </a:accent4>
      <a:accent5>
        <a:srgbClr val="FAB215"/>
      </a:accent5>
      <a:accent6>
        <a:srgbClr val="9DB222"/>
      </a:accent6>
      <a:hlink>
        <a:srgbClr val="0000FF"/>
      </a:hlink>
      <a:folHlink>
        <a:srgbClr val="0000FF"/>
      </a:folHlink>
    </a:clrScheme>
    <a:fontScheme name="AITC-SK">
      <a:majorFont>
        <a:latin typeface="Poppins Black"/>
        <a:ea typeface=""/>
        <a:cs typeface=""/>
      </a:majorFont>
      <a:minorFont>
        <a:latin typeface="Poppi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bbc05994-eb63-4c81-9d80-52987c661be7">
      <UserInfo>
        <DisplayName>Shayla Hertz</DisplayName>
        <AccountId>13</AccountId>
        <AccountType/>
      </UserInfo>
      <UserInfo>
        <DisplayName>Morgan MacTavish</DisplayName>
        <AccountId>44</AccountId>
        <AccountType/>
      </UserInfo>
      <UserInfo>
        <DisplayName>Laura Hardy</DisplayName>
        <AccountId>41</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2606CD00802E94DA3B3F557A05D792D" ma:contentTypeVersion="13" ma:contentTypeDescription="Create a new document." ma:contentTypeScope="" ma:versionID="264fbad759a55364089e01e4767343f4">
  <xsd:schema xmlns:xsd="http://www.w3.org/2001/XMLSchema" xmlns:xs="http://www.w3.org/2001/XMLSchema" xmlns:p="http://schemas.microsoft.com/office/2006/metadata/properties" xmlns:ns2="d35d4e64-e5d9-4cd7-8757-9ea386997c03" xmlns:ns3="bbc05994-eb63-4c81-9d80-52987c661be7" targetNamespace="http://schemas.microsoft.com/office/2006/metadata/properties" ma:root="true" ma:fieldsID="0604c0a418b6361c2e9d197cf34d25c1" ns2:_="" ns3:_="">
    <xsd:import namespace="d35d4e64-e5d9-4cd7-8757-9ea386997c03"/>
    <xsd:import namespace="bbc05994-eb63-4c81-9d80-52987c661be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5d4e64-e5d9-4cd7-8757-9ea386997c0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bc05994-eb63-4c81-9d80-52987c661be7"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8467311-C366-4F95-8D9F-D627B246E96F}">
  <ds:schemaRefs>
    <ds:schemaRef ds:uri="http://www.w3.org/XML/1998/namespace"/>
    <ds:schemaRef ds:uri="http://schemas.microsoft.com/office/infopath/2007/PartnerControls"/>
    <ds:schemaRef ds:uri="http://purl.org/dc/elements/1.1/"/>
    <ds:schemaRef ds:uri="http://purl.org/dc/terms/"/>
    <ds:schemaRef ds:uri="http://purl.org/dc/dcmitype/"/>
    <ds:schemaRef ds:uri="http://schemas.microsoft.com/office/2006/documentManagement/types"/>
    <ds:schemaRef ds:uri="http://schemas.microsoft.com/office/2006/metadata/properties"/>
    <ds:schemaRef ds:uri="bbc05994-eb63-4c81-9d80-52987c661be7"/>
    <ds:schemaRef ds:uri="http://schemas.openxmlformats.org/package/2006/metadata/core-properties"/>
    <ds:schemaRef ds:uri="d35d4e64-e5d9-4cd7-8757-9ea386997c03"/>
  </ds:schemaRefs>
</ds:datastoreItem>
</file>

<file path=customXml/itemProps2.xml><?xml version="1.0" encoding="utf-8"?>
<ds:datastoreItem xmlns:ds="http://schemas.openxmlformats.org/officeDocument/2006/customXml" ds:itemID="{5C7D38EC-6712-4281-BE54-BB13D846C861}">
  <ds:schemaRefs>
    <ds:schemaRef ds:uri="bbc05994-eb63-4c81-9d80-52987c661be7"/>
    <ds:schemaRef ds:uri="d35d4e64-e5d9-4cd7-8757-9ea386997c0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D254CB62-7D7C-4EDA-A893-239FDF74131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AITC Presentation Design</Template>
  <TotalTime>16</TotalTime>
  <Words>4231</Words>
  <Application>Microsoft Macintosh PowerPoint</Application>
  <PresentationFormat>Widescreen</PresentationFormat>
  <Paragraphs>504</Paragraphs>
  <Slides>51</Slides>
  <Notes>45</Notes>
  <HiddenSlides>0</HiddenSlides>
  <MMClips>0</MMClips>
  <ScaleCrop>false</ScaleCrop>
  <HeadingPairs>
    <vt:vector size="6" baseType="variant">
      <vt:variant>
        <vt:lpstr>Fonts Used</vt:lpstr>
      </vt:variant>
      <vt:variant>
        <vt:i4>13</vt:i4>
      </vt:variant>
      <vt:variant>
        <vt:lpstr>Theme</vt:lpstr>
      </vt:variant>
      <vt:variant>
        <vt:i4>3</vt:i4>
      </vt:variant>
      <vt:variant>
        <vt:lpstr>Slide Titles</vt:lpstr>
      </vt:variant>
      <vt:variant>
        <vt:i4>51</vt:i4>
      </vt:variant>
    </vt:vector>
  </HeadingPairs>
  <TitlesOfParts>
    <vt:vector size="67" baseType="lpstr">
      <vt:lpstr>MerloNeue-MediumItalic</vt:lpstr>
      <vt:lpstr>Times New Roman</vt:lpstr>
      <vt:lpstr>Arial</vt:lpstr>
      <vt:lpstr>Segoe UI</vt:lpstr>
      <vt:lpstr>Poppins</vt:lpstr>
      <vt:lpstr>Merlo Neue Black</vt:lpstr>
      <vt:lpstr>Calibri Light</vt:lpstr>
      <vt:lpstr>Merlo Neue Bold</vt:lpstr>
      <vt:lpstr>Calibri</vt:lpstr>
      <vt:lpstr>MerloNeue-Regular</vt:lpstr>
      <vt:lpstr>Arial</vt:lpstr>
      <vt:lpstr>Poppins Black</vt:lpstr>
      <vt:lpstr>Yu Mincho</vt:lpstr>
      <vt:lpstr>AITC Presentation Design</vt:lpstr>
      <vt:lpstr>Custom Design</vt:lpstr>
      <vt:lpstr>Office Theme</vt:lpstr>
      <vt:lpstr>What is AGRICULTURE</vt:lpstr>
      <vt:lpstr>PowerPoint Presentation</vt:lpstr>
      <vt:lpstr>do you</vt:lpstr>
      <vt:lpstr>PowerPoint Presentation</vt:lpstr>
      <vt:lpstr>PowerPoint Presentation</vt:lpstr>
      <vt:lpstr>Game Steps:</vt:lpstr>
      <vt:lpstr>PowerPoint Presentation</vt:lpstr>
      <vt:lpstr>Step 2:</vt:lpstr>
      <vt:lpstr>Step 2:</vt:lpstr>
      <vt:lpstr>Step 3:</vt:lpstr>
      <vt:lpstr>Step 4:</vt:lpstr>
      <vt:lpstr>Step 4:</vt:lpstr>
      <vt:lpstr>Step 4:</vt:lpstr>
      <vt:lpstr>PowerPoint Presentation</vt:lpstr>
      <vt:lpstr>Fish Switch</vt:lpstr>
      <vt:lpstr>PowerPoint Presentation</vt:lpstr>
      <vt:lpstr>PowerPoint Presentation</vt:lpstr>
      <vt:lpstr>PowerPoint Presentation</vt:lpstr>
      <vt:lpstr>Alright… TIME TO PLAY!</vt:lpstr>
      <vt:lpstr>PowerPoint Presentation</vt:lpstr>
      <vt:lpstr>PowerPoint Presentation</vt:lpstr>
      <vt:lpstr>PowerPoint Presentation</vt:lpstr>
      <vt:lpstr>New Developments</vt:lpstr>
      <vt:lpstr>New Developments</vt:lpstr>
      <vt:lpstr>New Developments</vt:lpstr>
      <vt:lpstr>New Technology </vt:lpstr>
      <vt:lpstr>PowerPoint Presentation</vt:lpstr>
      <vt:lpstr>New Technology</vt:lpstr>
      <vt:lpstr>Outdoor Education Facility</vt:lpstr>
      <vt:lpstr>Outdoor Education Facility</vt:lpstr>
      <vt:lpstr>Outdoor Education Facility</vt:lpstr>
      <vt:lpstr>Fitbit for Cows</vt:lpstr>
      <vt:lpstr>Fitbit for Cows</vt:lpstr>
      <vt:lpstr>Fitbit for Cows</vt:lpstr>
      <vt:lpstr>New Barn Build</vt:lpstr>
      <vt:lpstr>New Barn Build</vt:lpstr>
      <vt:lpstr>New Barn Build</vt:lpstr>
      <vt:lpstr>New Online Store</vt:lpstr>
      <vt:lpstr>New Online Store</vt:lpstr>
      <vt:lpstr>New Online Store</vt:lpstr>
      <vt:lpstr>Bull Sale</vt:lpstr>
      <vt:lpstr>Bull Sale</vt:lpstr>
      <vt:lpstr>Bull Sale</vt:lpstr>
      <vt:lpstr>Canola Export</vt:lpstr>
      <vt:lpstr>Canola Export</vt:lpstr>
      <vt:lpstr>Canola Export</vt:lpstr>
      <vt:lpstr>Public Trust</vt:lpstr>
      <vt:lpstr>PowerPoint Presentation</vt:lpstr>
      <vt:lpstr>PowerPoint Presentation</vt:lpstr>
      <vt:lpstr>Post Game Survey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Career Game</dc:title>
  <dc:creator>Leah Hermanson</dc:creator>
  <cp:lastModifiedBy>Ryan McBride</cp:lastModifiedBy>
  <cp:revision>2</cp:revision>
  <dcterms:created xsi:type="dcterms:W3CDTF">2019-06-13T03:28:08Z</dcterms:created>
  <dcterms:modified xsi:type="dcterms:W3CDTF">2022-08-15T18:31:55Z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0x01010062606CD00802E94DA3B3F557A05D792D</vt:lpwstr>
  </property>
  <property fmtid="{D5CDD505-2E9C-101B-9397-08002B2CF9AE}" pid="3" name="xd_ProgID">
    <vt:lpwstr/>
  </property>
  <property fmtid="{D5CDD505-2E9C-101B-9397-08002B2CF9AE}" pid="4" name="ComplianceAssetId">
    <vt:lpwstr/>
  </property>
  <property fmtid="{D5CDD505-2E9C-101B-9397-08002B2CF9AE}" pid="5" name="TemplateUrl">
    <vt:lpwstr/>
  </property>
  <property fmtid="{D5CDD505-2E9C-101B-9397-08002B2CF9AE}" pid="6" name="_ExtendedDescription">
    <vt:lpwstr/>
  </property>
  <property fmtid="{D5CDD505-2E9C-101B-9397-08002B2CF9AE}" pid="7" name="TriggerFlowInfo">
    <vt:lpwstr/>
  </property>
  <property fmtid="{D5CDD505-2E9C-101B-9397-08002B2CF9AE}" pid="8" name="xd_Signature">
    <vt:lpwstr/>
  </property>
</Properties>
</file>